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ink/ink2.xml" ContentType="application/inkml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69"/>
  </p:notesMasterIdLst>
  <p:sldIdLst>
    <p:sldId id="408" r:id="rId3"/>
    <p:sldId id="410" r:id="rId4"/>
    <p:sldId id="271" r:id="rId5"/>
    <p:sldId id="272" r:id="rId6"/>
    <p:sldId id="296" r:id="rId7"/>
    <p:sldId id="268" r:id="rId8"/>
    <p:sldId id="335" r:id="rId9"/>
    <p:sldId id="295" r:id="rId10"/>
    <p:sldId id="336" r:id="rId11"/>
    <p:sldId id="294" r:id="rId12"/>
    <p:sldId id="293" r:id="rId13"/>
    <p:sldId id="292" r:id="rId14"/>
    <p:sldId id="270" r:id="rId15"/>
    <p:sldId id="273" r:id="rId16"/>
    <p:sldId id="493" r:id="rId17"/>
    <p:sldId id="319" r:id="rId18"/>
    <p:sldId id="333" r:id="rId19"/>
    <p:sldId id="358" r:id="rId20"/>
    <p:sldId id="342" r:id="rId21"/>
    <p:sldId id="348" r:id="rId22"/>
    <p:sldId id="349" r:id="rId23"/>
    <p:sldId id="350" r:id="rId24"/>
    <p:sldId id="347" r:id="rId25"/>
    <p:sldId id="339" r:id="rId26"/>
    <p:sldId id="344" r:id="rId27"/>
    <p:sldId id="338" r:id="rId28"/>
    <p:sldId id="340" r:id="rId29"/>
    <p:sldId id="337" r:id="rId30"/>
    <p:sldId id="343" r:id="rId31"/>
    <p:sldId id="277" r:id="rId32"/>
    <p:sldId id="352" r:id="rId33"/>
    <p:sldId id="353" r:id="rId34"/>
    <p:sldId id="354" r:id="rId35"/>
    <p:sldId id="355" r:id="rId36"/>
    <p:sldId id="278" r:id="rId37"/>
    <p:sldId id="279" r:id="rId38"/>
    <p:sldId id="280" r:id="rId39"/>
    <p:sldId id="282" r:id="rId40"/>
    <p:sldId id="283" r:id="rId41"/>
    <p:sldId id="289" r:id="rId42"/>
    <p:sldId id="285" r:id="rId43"/>
    <p:sldId id="286" r:id="rId44"/>
    <p:sldId id="284" r:id="rId45"/>
    <p:sldId id="320" r:id="rId46"/>
    <p:sldId id="351" r:id="rId47"/>
    <p:sldId id="316" r:id="rId48"/>
    <p:sldId id="317" r:id="rId49"/>
    <p:sldId id="275" r:id="rId50"/>
    <p:sldId id="321" r:id="rId51"/>
    <p:sldId id="322" r:id="rId52"/>
    <p:sldId id="475" r:id="rId53"/>
    <p:sldId id="474" r:id="rId54"/>
    <p:sldId id="476" r:id="rId55"/>
    <p:sldId id="359" r:id="rId56"/>
    <p:sldId id="362" r:id="rId57"/>
    <p:sldId id="363" r:id="rId58"/>
    <p:sldId id="326" r:id="rId59"/>
    <p:sldId id="324" r:id="rId60"/>
    <p:sldId id="257" r:id="rId61"/>
    <p:sldId id="477" r:id="rId62"/>
    <p:sldId id="259" r:id="rId63"/>
    <p:sldId id="327" r:id="rId64"/>
    <p:sldId id="328" r:id="rId65"/>
    <p:sldId id="331" r:id="rId66"/>
    <p:sldId id="332" r:id="rId67"/>
    <p:sldId id="491" r:id="rId68"/>
  </p:sldIdLst>
  <p:sldSz cx="12192000" cy="6858000"/>
  <p:notesSz cx="6858000" cy="9144000"/>
  <p:custDataLst>
    <p:tags r:id="rId7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undamentals of Data Science" id="{8F6A9D0E-9474-4B7E-9799-EA9A5AC37C30}">
          <p14:sldIdLst>
            <p14:sldId id="408"/>
            <p14:sldId id="410"/>
            <p14:sldId id="271"/>
          </p14:sldIdLst>
        </p14:section>
        <p14:section name="Online approach to run Jupyter Notebook" id="{8D51023F-42CA-4746-B296-34AA643E1FD7}">
          <p14:sldIdLst>
            <p14:sldId id="272"/>
            <p14:sldId id="296"/>
            <p14:sldId id="268"/>
            <p14:sldId id="335"/>
            <p14:sldId id="295"/>
            <p14:sldId id="336"/>
            <p14:sldId id="294"/>
            <p14:sldId id="293"/>
            <p14:sldId id="292"/>
            <p14:sldId id="270"/>
          </p14:sldIdLst>
        </p14:section>
        <p14:section name="Offline approach to run Jupyter Notebook" id="{8B838937-CA9E-463C-BA52-185C52E47C16}">
          <p14:sldIdLst>
            <p14:sldId id="273"/>
            <p14:sldId id="493"/>
          </p14:sldIdLst>
        </p14:section>
        <p14:section name="Mac users" id="{BDD0FAA1-5DE8-4B23-A300-6832B630C3B7}">
          <p14:sldIdLst>
            <p14:sldId id="319"/>
            <p14:sldId id="333"/>
            <p14:sldId id="358"/>
            <p14:sldId id="342"/>
            <p14:sldId id="348"/>
            <p14:sldId id="349"/>
            <p14:sldId id="350"/>
            <p14:sldId id="347"/>
            <p14:sldId id="339"/>
            <p14:sldId id="344"/>
            <p14:sldId id="338"/>
            <p14:sldId id="340"/>
            <p14:sldId id="337"/>
            <p14:sldId id="343"/>
            <p14:sldId id="277"/>
            <p14:sldId id="352"/>
            <p14:sldId id="353"/>
            <p14:sldId id="354"/>
            <p14:sldId id="355"/>
            <p14:sldId id="278"/>
            <p14:sldId id="279"/>
            <p14:sldId id="280"/>
            <p14:sldId id="282"/>
            <p14:sldId id="283"/>
            <p14:sldId id="289"/>
            <p14:sldId id="285"/>
            <p14:sldId id="286"/>
            <p14:sldId id="284"/>
          </p14:sldIdLst>
        </p14:section>
        <p14:section name="Windows users" id="{53585CEB-D69D-470C-A2BF-276657DA85E4}">
          <p14:sldIdLst>
            <p14:sldId id="320"/>
            <p14:sldId id="351"/>
            <p14:sldId id="316"/>
            <p14:sldId id="317"/>
            <p14:sldId id="275"/>
            <p14:sldId id="321"/>
            <p14:sldId id="322"/>
            <p14:sldId id="475"/>
            <p14:sldId id="474"/>
            <p14:sldId id="476"/>
            <p14:sldId id="359"/>
            <p14:sldId id="362"/>
            <p14:sldId id="363"/>
            <p14:sldId id="326"/>
            <p14:sldId id="324"/>
          </p14:sldIdLst>
        </p14:section>
        <p14:section name="Installing packages in Jupyter Notebook" id="{DB14D82E-5CB8-493F-A280-BAF133DFB9FF}">
          <p14:sldIdLst>
            <p14:sldId id="257"/>
            <p14:sldId id="477"/>
            <p14:sldId id="259"/>
            <p14:sldId id="327"/>
            <p14:sldId id="328"/>
            <p14:sldId id="331"/>
            <p14:sldId id="332"/>
            <p14:sldId id="4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78F704-3282-4197-B01D-BF6BB5E106E7}" v="3" dt="2024-09-10T10:25:54.4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25"/>
    <p:restoredTop sz="94692"/>
  </p:normalViewPr>
  <p:slideViewPr>
    <p:cSldViewPr snapToGrid="0">
      <p:cViewPr>
        <p:scale>
          <a:sx n="75" d="100"/>
          <a:sy n="75" d="100"/>
        </p:scale>
        <p:origin x="1048" y="-5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gs" Target="tags/tag1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microsoft.com/office/2015/10/relationships/revisionInfo" Target="revisionInfo.xml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 Python" userId="1e18596d6db09cdd" providerId="LiveId" clId="{7878F704-3282-4197-B01D-BF6BB5E106E7}"/>
    <pc:docChg chg="undo custSel addSld delSld modSld addSection modSection">
      <pc:chgData name="Andre Python" userId="1e18596d6db09cdd" providerId="LiveId" clId="{7878F704-3282-4197-B01D-BF6BB5E106E7}" dt="2024-09-10T10:37:27.250" v="131" actId="17846"/>
      <pc:docMkLst>
        <pc:docMk/>
      </pc:docMkLst>
      <pc:sldChg chg="addSp delSp modSp mod delAnim modAnim">
        <pc:chgData name="Andre Python" userId="1e18596d6db09cdd" providerId="LiveId" clId="{7878F704-3282-4197-B01D-BF6BB5E106E7}" dt="2024-09-10T10:22:11.294" v="70" actId="1076"/>
        <pc:sldMkLst>
          <pc:docMk/>
          <pc:sldMk cId="0" sldId="268"/>
        </pc:sldMkLst>
        <pc:spChg chg="add mod">
          <ac:chgData name="Andre Python" userId="1e18596d6db09cdd" providerId="LiveId" clId="{7878F704-3282-4197-B01D-BF6BB5E106E7}" dt="2024-09-10T10:20:17.659" v="67"/>
          <ac:spMkLst>
            <pc:docMk/>
            <pc:sldMk cId="0" sldId="268"/>
            <ac:spMk id="5" creationId="{6DF69FB8-15EB-A160-2DE3-1F08F9F255F7}"/>
          </ac:spMkLst>
        </pc:spChg>
        <pc:spChg chg="del">
          <ac:chgData name="Andre Python" userId="1e18596d6db09cdd" providerId="LiveId" clId="{7878F704-3282-4197-B01D-BF6BB5E106E7}" dt="2024-09-10T10:20:02.288" v="18" actId="478"/>
          <ac:spMkLst>
            <pc:docMk/>
            <pc:sldMk cId="0" sldId="268"/>
            <ac:spMk id="8" creationId="{00000000-0000-0000-0000-000000000000}"/>
          </ac:spMkLst>
        </pc:spChg>
        <pc:picChg chg="del">
          <ac:chgData name="Andre Python" userId="1e18596d6db09cdd" providerId="LiveId" clId="{7878F704-3282-4197-B01D-BF6BB5E106E7}" dt="2024-09-10T10:18:28.402" v="17" actId="478"/>
          <ac:picMkLst>
            <pc:docMk/>
            <pc:sldMk cId="0" sldId="268"/>
            <ac:picMk id="4" creationId="{00000000-0000-0000-0000-000000000000}"/>
          </ac:picMkLst>
        </pc:picChg>
        <pc:picChg chg="add mod">
          <ac:chgData name="Andre Python" userId="1e18596d6db09cdd" providerId="LiveId" clId="{7878F704-3282-4197-B01D-BF6BB5E106E7}" dt="2024-09-10T10:22:11.294" v="70" actId="1076"/>
          <ac:picMkLst>
            <pc:docMk/>
            <pc:sldMk cId="0" sldId="268"/>
            <ac:picMk id="4" creationId="{7D5E24B4-9AB5-106C-D485-EC52933B7708}"/>
          </ac:picMkLst>
        </pc:picChg>
      </pc:sldChg>
      <pc:sldChg chg="modSp mod">
        <pc:chgData name="Andre Python" userId="1e18596d6db09cdd" providerId="LiveId" clId="{7878F704-3282-4197-B01D-BF6BB5E106E7}" dt="2024-09-10T10:25:31.175" v="92" actId="6549"/>
        <pc:sldMkLst>
          <pc:docMk/>
          <pc:sldMk cId="0" sldId="271"/>
        </pc:sldMkLst>
        <pc:spChg chg="mod">
          <ac:chgData name="Andre Python" userId="1e18596d6db09cdd" providerId="LiveId" clId="{7878F704-3282-4197-B01D-BF6BB5E106E7}" dt="2024-09-10T10:25:31.175" v="92" actId="6549"/>
          <ac:spMkLst>
            <pc:docMk/>
            <pc:sldMk cId="0" sldId="271"/>
            <ac:spMk id="10" creationId="{00000000-0000-0000-0000-000000000000}"/>
          </ac:spMkLst>
        </pc:spChg>
      </pc:sldChg>
      <pc:sldChg chg="del">
        <pc:chgData name="Andre Python" userId="1e18596d6db09cdd" providerId="LiveId" clId="{7878F704-3282-4197-B01D-BF6BB5E106E7}" dt="2024-09-10T10:30:25.880" v="121" actId="47"/>
        <pc:sldMkLst>
          <pc:docMk/>
          <pc:sldMk cId="0" sldId="298"/>
        </pc:sldMkLst>
      </pc:sldChg>
      <pc:sldChg chg="modSp mod">
        <pc:chgData name="Andre Python" userId="1e18596d6db09cdd" providerId="LiveId" clId="{7878F704-3282-4197-B01D-BF6BB5E106E7}" dt="2024-09-10T10:33:45.924" v="123"/>
        <pc:sldMkLst>
          <pc:docMk/>
          <pc:sldMk cId="0" sldId="322"/>
        </pc:sldMkLst>
        <pc:spChg chg="mod">
          <ac:chgData name="Andre Python" userId="1e18596d6db09cdd" providerId="LiveId" clId="{7878F704-3282-4197-B01D-BF6BB5E106E7}" dt="2024-09-10T10:33:45.924" v="123"/>
          <ac:spMkLst>
            <pc:docMk/>
            <pc:sldMk cId="0" sldId="322"/>
            <ac:spMk id="15" creationId="{00000000-0000-0000-0000-000000000000}"/>
          </ac:spMkLst>
        </pc:spChg>
      </pc:sldChg>
      <pc:sldChg chg="del">
        <pc:chgData name="Andre Python" userId="1e18596d6db09cdd" providerId="LiveId" clId="{7878F704-3282-4197-B01D-BF6BB5E106E7}" dt="2024-09-10T10:33:50.304" v="124" actId="47"/>
        <pc:sldMkLst>
          <pc:docMk/>
          <pc:sldMk cId="0" sldId="323"/>
        </pc:sldMkLst>
      </pc:sldChg>
      <pc:sldChg chg="modSp mod">
        <pc:chgData name="Andre Python" userId="1e18596d6db09cdd" providerId="LiveId" clId="{7878F704-3282-4197-B01D-BF6BB5E106E7}" dt="2024-09-10T10:29:54.111" v="120" actId="20577"/>
        <pc:sldMkLst>
          <pc:docMk/>
          <pc:sldMk cId="0" sldId="342"/>
        </pc:sldMkLst>
        <pc:spChg chg="mod">
          <ac:chgData name="Andre Python" userId="1e18596d6db09cdd" providerId="LiveId" clId="{7878F704-3282-4197-B01D-BF6BB5E106E7}" dt="2024-09-10T10:29:54.111" v="120" actId="20577"/>
          <ac:spMkLst>
            <pc:docMk/>
            <pc:sldMk cId="0" sldId="342"/>
            <ac:spMk id="2" creationId="{00000000-0000-0000-0000-000000000000}"/>
          </ac:spMkLst>
        </pc:spChg>
      </pc:sldChg>
      <pc:sldChg chg="del">
        <pc:chgData name="Andre Python" userId="1e18596d6db09cdd" providerId="LiveId" clId="{7878F704-3282-4197-B01D-BF6BB5E106E7}" dt="2024-09-10T10:31:13.862" v="122" actId="47"/>
        <pc:sldMkLst>
          <pc:docMk/>
          <pc:sldMk cId="0" sldId="346"/>
        </pc:sldMkLst>
      </pc:sldChg>
      <pc:sldChg chg="modSp mod">
        <pc:chgData name="Andre Python" userId="1e18596d6db09cdd" providerId="LiveId" clId="{7878F704-3282-4197-B01D-BF6BB5E106E7}" dt="2024-09-10T10:09:47.396" v="16"/>
        <pc:sldMkLst>
          <pc:docMk/>
          <pc:sldMk cId="0" sldId="408"/>
        </pc:sldMkLst>
        <pc:spChg chg="mod">
          <ac:chgData name="Andre Python" userId="1e18596d6db09cdd" providerId="LiveId" clId="{7878F704-3282-4197-B01D-BF6BB5E106E7}" dt="2024-09-10T10:09:47.396" v="16"/>
          <ac:spMkLst>
            <pc:docMk/>
            <pc:sldMk cId="0" sldId="408"/>
            <ac:spMk id="3" creationId="{00000000-0000-0000-0000-000000000000}"/>
          </ac:spMkLst>
        </pc:spChg>
      </pc:sldChg>
      <pc:sldChg chg="delSp new del mod">
        <pc:chgData name="Andre Python" userId="1e18596d6db09cdd" providerId="LiveId" clId="{7878F704-3282-4197-B01D-BF6BB5E106E7}" dt="2024-09-10T10:25:57.254" v="97" actId="47"/>
        <pc:sldMkLst>
          <pc:docMk/>
          <pc:sldMk cId="3058585296" sldId="492"/>
        </pc:sldMkLst>
        <pc:spChg chg="del">
          <ac:chgData name="Andre Python" userId="1e18596d6db09cdd" providerId="LiveId" clId="{7878F704-3282-4197-B01D-BF6BB5E106E7}" dt="2024-09-10T10:25:51.069" v="94" actId="478"/>
          <ac:spMkLst>
            <pc:docMk/>
            <pc:sldMk cId="3058585296" sldId="492"/>
            <ac:spMk id="2" creationId="{6F802678-1C42-7963-9392-50920F1BB1B9}"/>
          </ac:spMkLst>
        </pc:spChg>
        <pc:spChg chg="del">
          <ac:chgData name="Andre Python" userId="1e18596d6db09cdd" providerId="LiveId" clId="{7878F704-3282-4197-B01D-BF6BB5E106E7}" dt="2024-09-10T10:25:53.552" v="95" actId="478"/>
          <ac:spMkLst>
            <pc:docMk/>
            <pc:sldMk cId="3058585296" sldId="492"/>
            <ac:spMk id="3" creationId="{B289174A-3EA4-7909-19EF-37FB0465CA6E}"/>
          </ac:spMkLst>
        </pc:spChg>
      </pc:sldChg>
      <pc:sldChg chg="modSp add mod">
        <pc:chgData name="Andre Python" userId="1e18596d6db09cdd" providerId="LiveId" clId="{7878F704-3282-4197-B01D-BF6BB5E106E7}" dt="2024-09-10T10:25:59.968" v="100" actId="20577"/>
        <pc:sldMkLst>
          <pc:docMk/>
          <pc:sldMk cId="289936276" sldId="493"/>
        </pc:sldMkLst>
        <pc:spChg chg="mod">
          <ac:chgData name="Andre Python" userId="1e18596d6db09cdd" providerId="LiveId" clId="{7878F704-3282-4197-B01D-BF6BB5E106E7}" dt="2024-09-10T10:25:59.968" v="100" actId="20577"/>
          <ac:spMkLst>
            <pc:docMk/>
            <pc:sldMk cId="289936276" sldId="493"/>
            <ac:spMk id="7" creationId="{00000000-0000-0000-0000-000000000000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E9B696-8827-274E-B4A7-76FFE6BE8033}" type="doc">
      <dgm:prSet loTypeId="urn:microsoft.com/office/officeart/2005/8/layout/hProcess10#1" loCatId="" qsTypeId="urn:microsoft.com/office/officeart/2005/8/quickstyle/simple1#2" qsCatId="simple" csTypeId="urn:microsoft.com/office/officeart/2005/8/colors/accent1_2#1" csCatId="accent1" phldr="1"/>
      <dgm:spPr/>
      <dgm:t>
        <a:bodyPr/>
        <a:lstStyle/>
        <a:p>
          <a:endParaRPr lang="en-GB"/>
        </a:p>
      </dgm:t>
    </dgm:pt>
    <dgm:pt modelId="{ABE9C208-CB53-9F4D-8464-146A6F2694FA}">
      <dgm:prSet phldrT="[Text]"/>
      <dgm:spPr>
        <a:noFill/>
      </dgm:spPr>
      <dgm:t>
        <a:bodyPr/>
        <a:lstStyle/>
        <a:p>
          <a:r>
            <a:rPr lang="en-GB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Homebrew</a:t>
          </a:r>
          <a:r>
            <a:rPr lang="en-GB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(Recommended)</a:t>
          </a:r>
        </a:p>
      </dgm:t>
    </dgm:pt>
    <dgm:pt modelId="{86060A7B-D499-B045-AF05-12AF742D8A3D}" type="parTrans" cxnId="{9F6B688D-37A3-DD45-8BA2-4F5F0B337D22}">
      <dgm:prSet/>
      <dgm:spPr/>
      <dgm:t>
        <a:bodyPr/>
        <a:lstStyle/>
        <a:p>
          <a:endParaRPr lang="en-GB"/>
        </a:p>
      </dgm:t>
    </dgm:pt>
    <dgm:pt modelId="{29BC91C5-B424-3A48-A1DE-A4EF97E9CB74}" type="sibTrans" cxnId="{9F6B688D-37A3-DD45-8BA2-4F5F0B337D22}">
      <dgm:prSet/>
      <dgm:spPr/>
      <dgm:t>
        <a:bodyPr/>
        <a:lstStyle/>
        <a:p>
          <a:endParaRPr lang="en-GB"/>
        </a:p>
      </dgm:t>
    </dgm:pt>
    <dgm:pt modelId="{BD45625D-6978-1142-9FE0-6E0FE6BB8232}">
      <dgm:prSet phldrT="[Text]"/>
      <dgm:spPr>
        <a:noFill/>
      </dgm:spPr>
      <dgm:t>
        <a:bodyPr/>
        <a:lstStyle/>
        <a:p>
          <a:r>
            <a:rPr lang="en-GB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Manually</a:t>
          </a:r>
        </a:p>
      </dgm:t>
    </dgm:pt>
    <dgm:pt modelId="{068C2D3B-9F07-2440-9250-F1CD15FC989E}" type="parTrans" cxnId="{33E91670-DBDD-1D4F-9738-BAC2BA665926}">
      <dgm:prSet/>
      <dgm:spPr/>
      <dgm:t>
        <a:bodyPr/>
        <a:lstStyle/>
        <a:p>
          <a:endParaRPr lang="en-GB"/>
        </a:p>
      </dgm:t>
    </dgm:pt>
    <dgm:pt modelId="{0192AADA-E738-834A-8728-F8C7E8A5BEE5}" type="sibTrans" cxnId="{33E91670-DBDD-1D4F-9738-BAC2BA665926}">
      <dgm:prSet/>
      <dgm:spPr/>
      <dgm:t>
        <a:bodyPr/>
        <a:lstStyle/>
        <a:p>
          <a:endParaRPr lang="en-GB"/>
        </a:p>
      </dgm:t>
    </dgm:pt>
    <dgm:pt modelId="{AC349837-D162-2549-B271-9649FC858906}">
      <dgm:prSet phldrT="[Text]"/>
      <dgm:spPr>
        <a:noFill/>
      </dgm:spPr>
      <dgm:t>
        <a:bodyPr/>
        <a:lstStyle/>
        <a:p>
          <a:r>
            <a:rPr lang="en-GB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Manually</a:t>
          </a:r>
        </a:p>
      </dgm:t>
    </dgm:pt>
    <dgm:pt modelId="{13D35043-33C5-DA46-B156-7E5F4C573008}" type="parTrans" cxnId="{9AB7324D-6B80-E245-99FF-17CDD91941CB}">
      <dgm:prSet/>
      <dgm:spPr/>
      <dgm:t>
        <a:bodyPr/>
        <a:lstStyle/>
        <a:p>
          <a:endParaRPr lang="en-GB"/>
        </a:p>
      </dgm:t>
    </dgm:pt>
    <dgm:pt modelId="{3DF7ED75-A46E-4A4E-9C6A-2263B3C895BF}" type="sibTrans" cxnId="{9AB7324D-6B80-E245-99FF-17CDD91941CB}">
      <dgm:prSet/>
      <dgm:spPr/>
      <dgm:t>
        <a:bodyPr/>
        <a:lstStyle/>
        <a:p>
          <a:endParaRPr lang="en-GB"/>
        </a:p>
      </dgm:t>
    </dgm:pt>
    <dgm:pt modelId="{595D5CE2-D835-B145-8332-02EC561BB6FE}">
      <dgm:prSet phldrT="[Text]"/>
      <dgm:spPr>
        <a:noFill/>
      </dgm:spPr>
      <dgm:t>
        <a:bodyPr/>
        <a:lstStyle/>
        <a:p>
          <a:r>
            <a:rPr lang="en-GB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3. VS Code</a:t>
          </a:r>
        </a:p>
      </dgm:t>
    </dgm:pt>
    <dgm:pt modelId="{42D8C87A-53CF-FB46-9D45-5B1C6D9096C5}" type="sibTrans" cxnId="{A7263CE8-06E5-BD43-A678-1151E7848D1D}">
      <dgm:prSet/>
      <dgm:spPr/>
      <dgm:t>
        <a:bodyPr/>
        <a:lstStyle/>
        <a:p>
          <a:endParaRPr lang="en-GB"/>
        </a:p>
      </dgm:t>
    </dgm:pt>
    <dgm:pt modelId="{57DA8D1D-4A7D-A646-865A-5C0A67AA9912}" type="parTrans" cxnId="{A7263CE8-06E5-BD43-A678-1151E7848D1D}">
      <dgm:prSet/>
      <dgm:spPr/>
      <dgm:t>
        <a:bodyPr/>
        <a:lstStyle/>
        <a:p>
          <a:endParaRPr lang="en-GB"/>
        </a:p>
      </dgm:t>
    </dgm:pt>
    <dgm:pt modelId="{7753413D-C0F0-0142-BC7C-9ED87FEA59E3}">
      <dgm:prSet phldrT="[Text]"/>
      <dgm:spPr>
        <a:noFill/>
      </dgm:spPr>
      <dgm:t>
        <a:bodyPr/>
        <a:lstStyle/>
        <a:p>
          <a:r>
            <a:rPr lang="en-GB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 Homebrew</a:t>
          </a:r>
        </a:p>
      </dgm:t>
    </dgm:pt>
    <dgm:pt modelId="{98A1CBD0-8F45-F04E-A3D8-786C1488025F}" type="sibTrans" cxnId="{F4A3EFE7-1833-0A4A-837E-C4A00AF1BAEE}">
      <dgm:prSet/>
      <dgm:spPr/>
      <dgm:t>
        <a:bodyPr/>
        <a:lstStyle/>
        <a:p>
          <a:endParaRPr lang="en-GB"/>
        </a:p>
      </dgm:t>
    </dgm:pt>
    <dgm:pt modelId="{B379F448-FA3D-914C-9F65-DA4273C3AC75}" type="parTrans" cxnId="{F4A3EFE7-1833-0A4A-837E-C4A00AF1BAEE}">
      <dgm:prSet/>
      <dgm:spPr/>
      <dgm:t>
        <a:bodyPr/>
        <a:lstStyle/>
        <a:p>
          <a:endParaRPr lang="en-GB"/>
        </a:p>
      </dgm:t>
    </dgm:pt>
    <dgm:pt modelId="{3963E5BB-AF3D-834D-A8E6-5314C574DE7A}">
      <dgm:prSet phldrT="[Text]"/>
      <dgm:spPr>
        <a:noFill/>
      </dgm:spPr>
      <dgm:t>
        <a:bodyPr/>
        <a:lstStyle/>
        <a:p>
          <a:r>
            <a:rPr lang="en-GB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2. Python</a:t>
          </a:r>
        </a:p>
      </dgm:t>
    </dgm:pt>
    <dgm:pt modelId="{CE0D860E-9A13-6141-A247-9179C88B809C}" type="sibTrans" cxnId="{8FBBA388-A189-C848-A503-C665D203113C}">
      <dgm:prSet/>
      <dgm:spPr/>
      <dgm:t>
        <a:bodyPr/>
        <a:lstStyle/>
        <a:p>
          <a:endParaRPr lang="en-GB"/>
        </a:p>
      </dgm:t>
    </dgm:pt>
    <dgm:pt modelId="{7D9DCF61-1167-C54F-9CA6-BE879658D6D7}" type="parTrans" cxnId="{8FBBA388-A189-C848-A503-C665D203113C}">
      <dgm:prSet/>
      <dgm:spPr/>
      <dgm:t>
        <a:bodyPr/>
        <a:lstStyle/>
        <a:p>
          <a:endParaRPr lang="en-GB"/>
        </a:p>
      </dgm:t>
    </dgm:pt>
    <dgm:pt modelId="{C214A6F0-D76F-7641-BD3B-606F1D45895C}">
      <dgm:prSet phldrT="[Text]"/>
      <dgm:spPr>
        <a:noFill/>
      </dgm:spPr>
      <dgm:t>
        <a:bodyPr/>
        <a:lstStyle/>
        <a:p>
          <a:r>
            <a:rPr lang="en-GB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Homebrew</a:t>
          </a:r>
          <a:r>
            <a:rPr lang="en-GB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(Recommended)</a:t>
          </a:r>
        </a:p>
      </dgm:t>
    </dgm:pt>
    <dgm:pt modelId="{1D46D983-2A1A-1D4B-B17B-EEE8BDD0DBC7}" type="sibTrans" cxnId="{358572D2-2411-4248-A952-63EB9D3411CC}">
      <dgm:prSet/>
      <dgm:spPr/>
      <dgm:t>
        <a:bodyPr/>
        <a:lstStyle/>
        <a:p>
          <a:endParaRPr lang="en-GB"/>
        </a:p>
      </dgm:t>
    </dgm:pt>
    <dgm:pt modelId="{183046A8-F4B0-3344-9F73-D21924907153}" type="parTrans" cxnId="{358572D2-2411-4248-A952-63EB9D3411CC}">
      <dgm:prSet/>
      <dgm:spPr/>
      <dgm:t>
        <a:bodyPr/>
        <a:lstStyle/>
        <a:p>
          <a:endParaRPr lang="en-GB"/>
        </a:p>
      </dgm:t>
    </dgm:pt>
    <dgm:pt modelId="{A376531A-310D-9F45-B29E-DAD0C344096A}">
      <dgm:prSet phldrT="[Text]"/>
      <dgm:spPr>
        <a:noFill/>
      </dgm:spPr>
      <dgm:t>
        <a:bodyPr/>
        <a:lstStyle/>
        <a:p>
          <a:r>
            <a:rPr lang="en-GB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Manually </a:t>
          </a:r>
          <a:r>
            <a:rPr lang="en-GB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(Recommended)</a:t>
          </a:r>
          <a:endParaRPr lang="en-GB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0A7DE98-D229-FE41-90CC-024ECC53C8FD}" type="sibTrans" cxnId="{5631727B-90DD-C246-8633-2539F448F117}">
      <dgm:prSet/>
      <dgm:spPr/>
      <dgm:t>
        <a:bodyPr/>
        <a:lstStyle/>
        <a:p>
          <a:endParaRPr lang="en-GB"/>
        </a:p>
      </dgm:t>
    </dgm:pt>
    <dgm:pt modelId="{CF6CCC3F-3129-C14F-A111-1DD415478044}" type="parTrans" cxnId="{5631727B-90DD-C246-8633-2539F448F117}">
      <dgm:prSet/>
      <dgm:spPr/>
      <dgm:t>
        <a:bodyPr/>
        <a:lstStyle/>
        <a:p>
          <a:endParaRPr lang="en-GB"/>
        </a:p>
      </dgm:t>
    </dgm:pt>
    <dgm:pt modelId="{83D8339E-8DDF-014D-BE43-FBB7394EB1F7}">
      <dgm:prSet phldrT="[Text]"/>
      <dgm:spPr>
        <a:noFill/>
      </dgm:spPr>
      <dgm:t>
        <a:bodyPr/>
        <a:lstStyle/>
        <a:p>
          <a:r>
            <a:rPr lang="en-GB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Terminal</a:t>
          </a:r>
          <a:endParaRPr lang="en-GB" dirty="0">
            <a:solidFill>
              <a:schemeClr val="accent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FF6066D-84C4-DC41-BC07-A30B4D04AAFE}" type="sibTrans" cxnId="{D3BE8935-9D37-FA49-8E9D-BA5CC717CC92}">
      <dgm:prSet/>
      <dgm:spPr/>
      <dgm:t>
        <a:bodyPr/>
        <a:lstStyle/>
        <a:p>
          <a:endParaRPr lang="en-GB"/>
        </a:p>
      </dgm:t>
    </dgm:pt>
    <dgm:pt modelId="{D34A6E8B-1A9D-9342-BA89-03C9202A77CB}" type="parTrans" cxnId="{D3BE8935-9D37-FA49-8E9D-BA5CC717CC92}">
      <dgm:prSet/>
      <dgm:spPr/>
      <dgm:t>
        <a:bodyPr/>
        <a:lstStyle/>
        <a:p>
          <a:endParaRPr lang="en-GB"/>
        </a:p>
      </dgm:t>
    </dgm:pt>
    <dgm:pt modelId="{7B4B8A21-1DD7-3140-9F8A-6091037686BA}">
      <dgm:prSet phldrT="[Text]"/>
      <dgm:spPr>
        <a:noFill/>
      </dgm:spPr>
      <dgm:t>
        <a:bodyPr/>
        <a:lstStyle/>
        <a:p>
          <a:endParaRPr lang="en-GB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854F1C5-96B6-1E4F-BB1A-C6A1A9F249E5}" type="parTrans" cxnId="{6A77C3C5-42F5-474A-AC4C-565AE50137F7}">
      <dgm:prSet/>
      <dgm:spPr/>
      <dgm:t>
        <a:bodyPr/>
        <a:lstStyle/>
        <a:p>
          <a:endParaRPr lang="en-GB"/>
        </a:p>
      </dgm:t>
    </dgm:pt>
    <dgm:pt modelId="{1B448D23-769D-5C41-9270-E9D22BB82F3D}" type="sibTrans" cxnId="{6A77C3C5-42F5-474A-AC4C-565AE50137F7}">
      <dgm:prSet/>
      <dgm:spPr/>
      <dgm:t>
        <a:bodyPr/>
        <a:lstStyle/>
        <a:p>
          <a:endParaRPr lang="en-GB"/>
        </a:p>
      </dgm:t>
    </dgm:pt>
    <dgm:pt modelId="{FE21126C-DED3-8A48-836B-66AC47948D1E}">
      <dgm:prSet phldrT="[Text]"/>
      <dgm:spPr>
        <a:noFill/>
      </dgm:spPr>
      <dgm:t>
        <a:bodyPr/>
        <a:lstStyle/>
        <a:p>
          <a:endParaRPr lang="en-GB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3404109-5F22-EF40-8611-A3CB78FD2A7F}" type="parTrans" cxnId="{A00A3369-FC15-0C43-89BA-FAC7CED53C4E}">
      <dgm:prSet/>
      <dgm:spPr/>
      <dgm:t>
        <a:bodyPr/>
        <a:lstStyle/>
        <a:p>
          <a:endParaRPr lang="en-GB"/>
        </a:p>
      </dgm:t>
    </dgm:pt>
    <dgm:pt modelId="{28AC0EED-9A47-9347-B0BF-00EFFC2951BA}" type="sibTrans" cxnId="{A00A3369-FC15-0C43-89BA-FAC7CED53C4E}">
      <dgm:prSet/>
      <dgm:spPr/>
      <dgm:t>
        <a:bodyPr/>
        <a:lstStyle/>
        <a:p>
          <a:endParaRPr lang="en-GB"/>
        </a:p>
      </dgm:t>
    </dgm:pt>
    <dgm:pt modelId="{6ECE866B-07E9-7646-A70F-14EF48CEBF32}">
      <dgm:prSet/>
      <dgm:spPr/>
      <dgm:t>
        <a:bodyPr/>
        <a:lstStyle/>
        <a:p>
          <a:endParaRPr lang="en-GB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ACBD3DB-9709-FD40-A6D9-A335B7777513}" type="parTrans" cxnId="{FAC6897F-01E9-1241-AC0E-131CFE1C2DF7}">
      <dgm:prSet/>
      <dgm:spPr/>
      <dgm:t>
        <a:bodyPr/>
        <a:lstStyle/>
        <a:p>
          <a:endParaRPr lang="en-GB"/>
        </a:p>
      </dgm:t>
    </dgm:pt>
    <dgm:pt modelId="{5038A69A-124E-FF4C-9BDE-EAAA85AE45C6}" type="sibTrans" cxnId="{FAC6897F-01E9-1241-AC0E-131CFE1C2DF7}">
      <dgm:prSet/>
      <dgm:spPr/>
      <dgm:t>
        <a:bodyPr/>
        <a:lstStyle/>
        <a:p>
          <a:endParaRPr lang="en-GB"/>
        </a:p>
      </dgm:t>
    </dgm:pt>
    <dgm:pt modelId="{57380D01-75D1-9645-A89E-475A71CB88AA}">
      <dgm:prSet phldrT="[Text]"/>
      <dgm:spPr>
        <a:noFill/>
      </dgm:spPr>
      <dgm:t>
        <a:bodyPr/>
        <a:lstStyle/>
        <a:p>
          <a:endParaRPr lang="en-GB" dirty="0">
            <a:solidFill>
              <a:schemeClr val="accent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DDE6935-3992-8544-B721-13CCC54643A7}" type="parTrans" cxnId="{E0E79BDF-7A00-2B4A-A894-8621CB88FE90}">
      <dgm:prSet/>
      <dgm:spPr/>
      <dgm:t>
        <a:bodyPr/>
        <a:lstStyle/>
        <a:p>
          <a:endParaRPr lang="en-GB"/>
        </a:p>
      </dgm:t>
    </dgm:pt>
    <dgm:pt modelId="{BA50CCF4-8537-CF4A-B434-3775CDC94851}" type="sibTrans" cxnId="{E0E79BDF-7A00-2B4A-A894-8621CB88FE90}">
      <dgm:prSet/>
      <dgm:spPr/>
      <dgm:t>
        <a:bodyPr/>
        <a:lstStyle/>
        <a:p>
          <a:endParaRPr lang="en-GB"/>
        </a:p>
      </dgm:t>
    </dgm:pt>
    <dgm:pt modelId="{AF3FA84E-DA8C-4E44-9EDC-D5327FB4D9EA}" type="pres">
      <dgm:prSet presAssocID="{7AE9B696-8827-274E-B4A7-76FFE6BE8033}" presName="Name0" presStyleCnt="0">
        <dgm:presLayoutVars>
          <dgm:dir/>
          <dgm:resizeHandles val="exact"/>
        </dgm:presLayoutVars>
      </dgm:prSet>
      <dgm:spPr/>
    </dgm:pt>
    <dgm:pt modelId="{E99E7B2F-22F2-814C-BCAC-24C0167B5094}" type="pres">
      <dgm:prSet presAssocID="{7753413D-C0F0-0142-BC7C-9ED87FEA59E3}" presName="composite" presStyleCnt="0"/>
      <dgm:spPr/>
    </dgm:pt>
    <dgm:pt modelId="{3F17004B-C523-2E40-A847-464076688189}" type="pres">
      <dgm:prSet presAssocID="{7753413D-C0F0-0142-BC7C-9ED87FEA59E3}" presName="imagSh" presStyleLbl="b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9CC9B8DC-27F5-5543-A701-1343BB4994A8}" type="pres">
      <dgm:prSet presAssocID="{7753413D-C0F0-0142-BC7C-9ED87FEA59E3}" presName="txNode" presStyleLbl="node1" presStyleIdx="0" presStyleCnt="3" custLinFactNeighborX="0" custLinFactNeighborY="40286">
        <dgm:presLayoutVars>
          <dgm:bulletEnabled val="1"/>
        </dgm:presLayoutVars>
      </dgm:prSet>
      <dgm:spPr/>
    </dgm:pt>
    <dgm:pt modelId="{9205B848-229F-0546-AA07-3F6F65255004}" type="pres">
      <dgm:prSet presAssocID="{98A1CBD0-8F45-F04E-A3D8-786C1488025F}" presName="sibTrans" presStyleLbl="sibTrans2D1" presStyleIdx="0" presStyleCnt="2" custScaleX="179750"/>
      <dgm:spPr/>
    </dgm:pt>
    <dgm:pt modelId="{F490D422-5A1F-CA46-9A98-2071B386CECC}" type="pres">
      <dgm:prSet presAssocID="{98A1CBD0-8F45-F04E-A3D8-786C1488025F}" presName="connTx" presStyleLbl="sibTrans2D1" presStyleIdx="0" presStyleCnt="2"/>
      <dgm:spPr/>
    </dgm:pt>
    <dgm:pt modelId="{2430FAB9-C964-F74E-B0AD-02BCA9E66749}" type="pres">
      <dgm:prSet presAssocID="{3963E5BB-AF3D-834D-A8E6-5314C574DE7A}" presName="composite" presStyleCnt="0"/>
      <dgm:spPr/>
    </dgm:pt>
    <dgm:pt modelId="{3DDC22EC-5C8C-EE4F-8898-6B2A2B262020}" type="pres">
      <dgm:prSet presAssocID="{3963E5BB-AF3D-834D-A8E6-5314C574DE7A}" presName="imagSh" presStyleLbl="bgImgPlace1" presStyleIdx="1" presStyleCnt="3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CFA0928-EEAA-5448-AF22-B26F6815EDA2}" type="pres">
      <dgm:prSet presAssocID="{3963E5BB-AF3D-834D-A8E6-5314C574DE7A}" presName="txNode" presStyleLbl="node1" presStyleIdx="1" presStyleCnt="3" custLinFactNeighborX="0" custLinFactNeighborY="40286">
        <dgm:presLayoutVars>
          <dgm:bulletEnabled val="1"/>
        </dgm:presLayoutVars>
      </dgm:prSet>
      <dgm:spPr/>
    </dgm:pt>
    <dgm:pt modelId="{B16705AE-15F6-E144-98B8-E99517B94B62}" type="pres">
      <dgm:prSet presAssocID="{CE0D860E-9A13-6141-A247-9179C88B809C}" presName="sibTrans" presStyleLbl="sibTrans2D1" presStyleIdx="1" presStyleCnt="2" custScaleX="173335"/>
      <dgm:spPr/>
    </dgm:pt>
    <dgm:pt modelId="{3E116DBE-6CCC-F042-BC7E-9AE09F6F2422}" type="pres">
      <dgm:prSet presAssocID="{CE0D860E-9A13-6141-A247-9179C88B809C}" presName="connTx" presStyleLbl="sibTrans2D1" presStyleIdx="1" presStyleCnt="2"/>
      <dgm:spPr/>
    </dgm:pt>
    <dgm:pt modelId="{70613846-BB61-4846-92A6-3E976D4B87EC}" type="pres">
      <dgm:prSet presAssocID="{595D5CE2-D835-B145-8332-02EC561BB6FE}" presName="composite" presStyleCnt="0"/>
      <dgm:spPr/>
    </dgm:pt>
    <dgm:pt modelId="{196B945F-453B-D24F-B103-864AAA51F18C}" type="pres">
      <dgm:prSet presAssocID="{595D5CE2-D835-B145-8332-02EC561BB6FE}" presName="imagSh" presStyleLbl="bgImgPlace1" presStyleIdx="2" presStyleCnt="3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14E71E7-CE86-5B4A-BA49-1D970CA13C60}" type="pres">
      <dgm:prSet presAssocID="{595D5CE2-D835-B145-8332-02EC561BB6FE}" presName="txNode" presStyleLbl="node1" presStyleIdx="2" presStyleCnt="3" custLinFactNeighborX="-1443" custLinFactNeighborY="40286">
        <dgm:presLayoutVars>
          <dgm:bulletEnabled val="1"/>
        </dgm:presLayoutVars>
      </dgm:prSet>
      <dgm:spPr/>
    </dgm:pt>
  </dgm:ptLst>
  <dgm:cxnLst>
    <dgm:cxn modelId="{D2652000-99F5-FC4C-A84B-5B0DAA517E39}" type="presOf" srcId="{CE0D860E-9A13-6141-A247-9179C88B809C}" destId="{3E116DBE-6CCC-F042-BC7E-9AE09F6F2422}" srcOrd="1" destOrd="0" presId="urn:microsoft.com/office/officeart/2005/8/layout/hProcess10#1"/>
    <dgm:cxn modelId="{D96CC705-567B-E74E-BC8F-BA9E25B29905}" type="presOf" srcId="{98A1CBD0-8F45-F04E-A3D8-786C1488025F}" destId="{9205B848-229F-0546-AA07-3F6F65255004}" srcOrd="0" destOrd="0" presId="urn:microsoft.com/office/officeart/2005/8/layout/hProcess10#1"/>
    <dgm:cxn modelId="{9AD00630-43E7-6642-9087-293D2446A762}" type="presOf" srcId="{57380D01-75D1-9645-A89E-475A71CB88AA}" destId="{9CC9B8DC-27F5-5543-A701-1343BB4994A8}" srcOrd="0" destOrd="2" presId="urn:microsoft.com/office/officeart/2005/8/layout/hProcess10#1"/>
    <dgm:cxn modelId="{F2BCE434-56F6-D94A-B0E6-CA93C4203B8C}" type="presOf" srcId="{A376531A-310D-9F45-B29E-DAD0C344096A}" destId="{9CC9B8DC-27F5-5543-A701-1343BB4994A8}" srcOrd="0" destOrd="3" presId="urn:microsoft.com/office/officeart/2005/8/layout/hProcess10#1"/>
    <dgm:cxn modelId="{D3BE8935-9D37-FA49-8E9D-BA5CC717CC92}" srcId="{7753413D-C0F0-0142-BC7C-9ED87FEA59E3}" destId="{83D8339E-8DDF-014D-BE43-FBB7394EB1F7}" srcOrd="0" destOrd="0" parTransId="{D34A6E8B-1A9D-9342-BA89-03C9202A77CB}" sibTransId="{EFF6066D-84C4-DC41-BC07-A30B4D04AAFE}"/>
    <dgm:cxn modelId="{97960245-B78A-0D40-95C1-1C7177CBA597}" type="presOf" srcId="{AC349837-D162-2549-B271-9649FC858906}" destId="{614E71E7-CE86-5B4A-BA49-1D970CA13C60}" srcOrd="0" destOrd="3" presId="urn:microsoft.com/office/officeart/2005/8/layout/hProcess10#1"/>
    <dgm:cxn modelId="{82742A46-CC3D-BC47-910F-94D57DD32871}" type="presOf" srcId="{7753413D-C0F0-0142-BC7C-9ED87FEA59E3}" destId="{9CC9B8DC-27F5-5543-A701-1343BB4994A8}" srcOrd="0" destOrd="0" presId="urn:microsoft.com/office/officeart/2005/8/layout/hProcess10#1"/>
    <dgm:cxn modelId="{A00A3369-FC15-0C43-89BA-FAC7CED53C4E}" srcId="{595D5CE2-D835-B145-8332-02EC561BB6FE}" destId="{FE21126C-DED3-8A48-836B-66AC47948D1E}" srcOrd="1" destOrd="0" parTransId="{03404109-5F22-EF40-8611-A3CB78FD2A7F}" sibTransId="{28AC0EED-9A47-9347-B0BF-00EFFC2951BA}"/>
    <dgm:cxn modelId="{2E9E6F4A-F900-224C-B04D-C52656E920E1}" type="presOf" srcId="{7AE9B696-8827-274E-B4A7-76FFE6BE8033}" destId="{AF3FA84E-DA8C-4E44-9EDC-D5327FB4D9EA}" srcOrd="0" destOrd="0" presId="urn:microsoft.com/office/officeart/2005/8/layout/hProcess10#1"/>
    <dgm:cxn modelId="{9AB7324D-6B80-E245-99FF-17CDD91941CB}" srcId="{595D5CE2-D835-B145-8332-02EC561BB6FE}" destId="{AC349837-D162-2549-B271-9649FC858906}" srcOrd="2" destOrd="0" parTransId="{13D35043-33C5-DA46-B156-7E5F4C573008}" sibTransId="{3DF7ED75-A46E-4A4E-9C6A-2263B3C895BF}"/>
    <dgm:cxn modelId="{05C5E04D-FAE6-0B4A-A785-D7999241A6B2}" type="presOf" srcId="{83D8339E-8DDF-014D-BE43-FBB7394EB1F7}" destId="{9CC9B8DC-27F5-5543-A701-1343BB4994A8}" srcOrd="0" destOrd="1" presId="urn:microsoft.com/office/officeart/2005/8/layout/hProcess10#1"/>
    <dgm:cxn modelId="{33E91670-DBDD-1D4F-9738-BAC2BA665926}" srcId="{3963E5BB-AF3D-834D-A8E6-5314C574DE7A}" destId="{BD45625D-6978-1142-9FE0-6E0FE6BB8232}" srcOrd="2" destOrd="0" parTransId="{068C2D3B-9F07-2440-9250-F1CD15FC989E}" sibTransId="{0192AADA-E738-834A-8728-F8C7E8A5BEE5}"/>
    <dgm:cxn modelId="{5631727B-90DD-C246-8633-2539F448F117}" srcId="{7753413D-C0F0-0142-BC7C-9ED87FEA59E3}" destId="{A376531A-310D-9F45-B29E-DAD0C344096A}" srcOrd="2" destOrd="0" parTransId="{CF6CCC3F-3129-C14F-A111-1DD415478044}" sibTransId="{60A7DE98-D229-FE41-90CC-024ECC53C8FD}"/>
    <dgm:cxn modelId="{FAC6897F-01E9-1241-AC0E-131CFE1C2DF7}" srcId="{7753413D-C0F0-0142-BC7C-9ED87FEA59E3}" destId="{6ECE866B-07E9-7646-A70F-14EF48CEBF32}" srcOrd="3" destOrd="0" parTransId="{EACBD3DB-9709-FD40-A6D9-A335B7777513}" sibTransId="{5038A69A-124E-FF4C-9BDE-EAAA85AE45C6}"/>
    <dgm:cxn modelId="{8FBBA388-A189-C848-A503-C665D203113C}" srcId="{7AE9B696-8827-274E-B4A7-76FFE6BE8033}" destId="{3963E5BB-AF3D-834D-A8E6-5314C574DE7A}" srcOrd="1" destOrd="0" parTransId="{7D9DCF61-1167-C54F-9CA6-BE879658D6D7}" sibTransId="{CE0D860E-9A13-6141-A247-9179C88B809C}"/>
    <dgm:cxn modelId="{9F6B688D-37A3-DD45-8BA2-4F5F0B337D22}" srcId="{3963E5BB-AF3D-834D-A8E6-5314C574DE7A}" destId="{ABE9C208-CB53-9F4D-8464-146A6F2694FA}" srcOrd="0" destOrd="0" parTransId="{86060A7B-D499-B045-AF05-12AF742D8A3D}" sibTransId="{29BC91C5-B424-3A48-A1DE-A4EF97E9CB74}"/>
    <dgm:cxn modelId="{25B22294-1D5D-8A4E-9531-F79D9AF71570}" type="presOf" srcId="{ABE9C208-CB53-9F4D-8464-146A6F2694FA}" destId="{0CFA0928-EEAA-5448-AF22-B26F6815EDA2}" srcOrd="0" destOrd="1" presId="urn:microsoft.com/office/officeart/2005/8/layout/hProcess10#1"/>
    <dgm:cxn modelId="{F341E298-DD4E-D64C-B5B1-7D7615677782}" type="presOf" srcId="{595D5CE2-D835-B145-8332-02EC561BB6FE}" destId="{614E71E7-CE86-5B4A-BA49-1D970CA13C60}" srcOrd="0" destOrd="0" presId="urn:microsoft.com/office/officeart/2005/8/layout/hProcess10#1"/>
    <dgm:cxn modelId="{C2EC8F9A-8D01-6E41-86EA-0CE1BD3C4CA9}" type="presOf" srcId="{C214A6F0-D76F-7641-BD3B-606F1D45895C}" destId="{614E71E7-CE86-5B4A-BA49-1D970CA13C60}" srcOrd="0" destOrd="1" presId="urn:microsoft.com/office/officeart/2005/8/layout/hProcess10#1"/>
    <dgm:cxn modelId="{026AC1A1-0F28-2D4E-9B38-946D5A8F946D}" type="presOf" srcId="{6ECE866B-07E9-7646-A70F-14EF48CEBF32}" destId="{9CC9B8DC-27F5-5543-A701-1343BB4994A8}" srcOrd="0" destOrd="4" presId="urn:microsoft.com/office/officeart/2005/8/layout/hProcess10#1"/>
    <dgm:cxn modelId="{8AD9F3A9-8912-0F48-8064-0608B56E838F}" type="presOf" srcId="{3963E5BB-AF3D-834D-A8E6-5314C574DE7A}" destId="{0CFA0928-EEAA-5448-AF22-B26F6815EDA2}" srcOrd="0" destOrd="0" presId="urn:microsoft.com/office/officeart/2005/8/layout/hProcess10#1"/>
    <dgm:cxn modelId="{AF7B23AC-9F1B-8949-949D-4D1CE175E48E}" type="presOf" srcId="{CE0D860E-9A13-6141-A247-9179C88B809C}" destId="{B16705AE-15F6-E144-98B8-E99517B94B62}" srcOrd="0" destOrd="0" presId="urn:microsoft.com/office/officeart/2005/8/layout/hProcess10#1"/>
    <dgm:cxn modelId="{F6ED65AE-FDD3-794D-9DBA-BC42BA39931B}" type="presOf" srcId="{FE21126C-DED3-8A48-836B-66AC47948D1E}" destId="{614E71E7-CE86-5B4A-BA49-1D970CA13C60}" srcOrd="0" destOrd="2" presId="urn:microsoft.com/office/officeart/2005/8/layout/hProcess10#1"/>
    <dgm:cxn modelId="{6A77C3C5-42F5-474A-AC4C-565AE50137F7}" srcId="{3963E5BB-AF3D-834D-A8E6-5314C574DE7A}" destId="{7B4B8A21-1DD7-3140-9F8A-6091037686BA}" srcOrd="1" destOrd="0" parTransId="{5854F1C5-96B6-1E4F-BB1A-C6A1A9F249E5}" sibTransId="{1B448D23-769D-5C41-9270-E9D22BB82F3D}"/>
    <dgm:cxn modelId="{358572D2-2411-4248-A952-63EB9D3411CC}" srcId="{595D5CE2-D835-B145-8332-02EC561BB6FE}" destId="{C214A6F0-D76F-7641-BD3B-606F1D45895C}" srcOrd="0" destOrd="0" parTransId="{183046A8-F4B0-3344-9F73-D21924907153}" sibTransId="{1D46D983-2A1A-1D4B-B17B-EEE8BDD0DBC7}"/>
    <dgm:cxn modelId="{E0E79BDF-7A00-2B4A-A894-8621CB88FE90}" srcId="{7753413D-C0F0-0142-BC7C-9ED87FEA59E3}" destId="{57380D01-75D1-9645-A89E-475A71CB88AA}" srcOrd="1" destOrd="0" parTransId="{7DDE6935-3992-8544-B721-13CCC54643A7}" sibTransId="{BA50CCF4-8537-CF4A-B434-3775CDC94851}"/>
    <dgm:cxn modelId="{F4A3EFE7-1833-0A4A-837E-C4A00AF1BAEE}" srcId="{7AE9B696-8827-274E-B4A7-76FFE6BE8033}" destId="{7753413D-C0F0-0142-BC7C-9ED87FEA59E3}" srcOrd="0" destOrd="0" parTransId="{B379F448-FA3D-914C-9F65-DA4273C3AC75}" sibTransId="{98A1CBD0-8F45-F04E-A3D8-786C1488025F}"/>
    <dgm:cxn modelId="{A7263CE8-06E5-BD43-A678-1151E7848D1D}" srcId="{7AE9B696-8827-274E-B4A7-76FFE6BE8033}" destId="{595D5CE2-D835-B145-8332-02EC561BB6FE}" srcOrd="2" destOrd="0" parTransId="{57DA8D1D-4A7D-A646-865A-5C0A67AA9912}" sibTransId="{42D8C87A-53CF-FB46-9D45-5B1C6D9096C5}"/>
    <dgm:cxn modelId="{141FDAF8-F832-6C45-A560-B5D4A82CFC2C}" type="presOf" srcId="{98A1CBD0-8F45-F04E-A3D8-786C1488025F}" destId="{F490D422-5A1F-CA46-9A98-2071B386CECC}" srcOrd="1" destOrd="0" presId="urn:microsoft.com/office/officeart/2005/8/layout/hProcess10#1"/>
    <dgm:cxn modelId="{FB62E2FB-33F7-F541-B6F7-BA45322F853F}" type="presOf" srcId="{7B4B8A21-1DD7-3140-9F8A-6091037686BA}" destId="{0CFA0928-EEAA-5448-AF22-B26F6815EDA2}" srcOrd="0" destOrd="2" presId="urn:microsoft.com/office/officeart/2005/8/layout/hProcess10#1"/>
    <dgm:cxn modelId="{391ACCFF-265D-554B-AA67-209851EF7259}" type="presOf" srcId="{BD45625D-6978-1142-9FE0-6E0FE6BB8232}" destId="{0CFA0928-EEAA-5448-AF22-B26F6815EDA2}" srcOrd="0" destOrd="3" presId="urn:microsoft.com/office/officeart/2005/8/layout/hProcess10#1"/>
    <dgm:cxn modelId="{954BC8CA-2083-E649-B4B2-1364DEF1A57D}" type="presParOf" srcId="{AF3FA84E-DA8C-4E44-9EDC-D5327FB4D9EA}" destId="{E99E7B2F-22F2-814C-BCAC-24C0167B5094}" srcOrd="0" destOrd="0" presId="urn:microsoft.com/office/officeart/2005/8/layout/hProcess10#1"/>
    <dgm:cxn modelId="{782EF334-49BF-C94A-832F-F480F2C9A3D4}" type="presParOf" srcId="{E99E7B2F-22F2-814C-BCAC-24C0167B5094}" destId="{3F17004B-C523-2E40-A847-464076688189}" srcOrd="0" destOrd="0" presId="urn:microsoft.com/office/officeart/2005/8/layout/hProcess10#1"/>
    <dgm:cxn modelId="{029BD270-FF25-8B42-9664-6E23B7C47669}" type="presParOf" srcId="{E99E7B2F-22F2-814C-BCAC-24C0167B5094}" destId="{9CC9B8DC-27F5-5543-A701-1343BB4994A8}" srcOrd="1" destOrd="0" presId="urn:microsoft.com/office/officeart/2005/8/layout/hProcess10#1"/>
    <dgm:cxn modelId="{85A2C4B2-C9CA-8548-A0C6-5EEECCB95C02}" type="presParOf" srcId="{AF3FA84E-DA8C-4E44-9EDC-D5327FB4D9EA}" destId="{9205B848-229F-0546-AA07-3F6F65255004}" srcOrd="1" destOrd="0" presId="urn:microsoft.com/office/officeart/2005/8/layout/hProcess10#1"/>
    <dgm:cxn modelId="{CD864535-646E-064B-874A-F54D697F3DE2}" type="presParOf" srcId="{9205B848-229F-0546-AA07-3F6F65255004}" destId="{F490D422-5A1F-CA46-9A98-2071B386CECC}" srcOrd="0" destOrd="0" presId="urn:microsoft.com/office/officeart/2005/8/layout/hProcess10#1"/>
    <dgm:cxn modelId="{D3098DDC-5A38-114C-AB46-9CE2ED3D8D6F}" type="presParOf" srcId="{AF3FA84E-DA8C-4E44-9EDC-D5327FB4D9EA}" destId="{2430FAB9-C964-F74E-B0AD-02BCA9E66749}" srcOrd="2" destOrd="0" presId="urn:microsoft.com/office/officeart/2005/8/layout/hProcess10#1"/>
    <dgm:cxn modelId="{8BC32225-9CDB-6A4E-B4A2-B6D3B064532F}" type="presParOf" srcId="{2430FAB9-C964-F74E-B0AD-02BCA9E66749}" destId="{3DDC22EC-5C8C-EE4F-8898-6B2A2B262020}" srcOrd="0" destOrd="0" presId="urn:microsoft.com/office/officeart/2005/8/layout/hProcess10#1"/>
    <dgm:cxn modelId="{CEA8D47B-854E-524C-891D-4E9DF124183A}" type="presParOf" srcId="{2430FAB9-C964-F74E-B0AD-02BCA9E66749}" destId="{0CFA0928-EEAA-5448-AF22-B26F6815EDA2}" srcOrd="1" destOrd="0" presId="urn:microsoft.com/office/officeart/2005/8/layout/hProcess10#1"/>
    <dgm:cxn modelId="{C33826BB-45B0-6B4E-9518-F690247F2905}" type="presParOf" srcId="{AF3FA84E-DA8C-4E44-9EDC-D5327FB4D9EA}" destId="{B16705AE-15F6-E144-98B8-E99517B94B62}" srcOrd="3" destOrd="0" presId="urn:microsoft.com/office/officeart/2005/8/layout/hProcess10#1"/>
    <dgm:cxn modelId="{01CA3A8B-C498-AF4D-8DBD-9AD92EE6E099}" type="presParOf" srcId="{B16705AE-15F6-E144-98B8-E99517B94B62}" destId="{3E116DBE-6CCC-F042-BC7E-9AE09F6F2422}" srcOrd="0" destOrd="0" presId="urn:microsoft.com/office/officeart/2005/8/layout/hProcess10#1"/>
    <dgm:cxn modelId="{E5C9773E-BB80-B14D-A123-CC16E4FCC3E6}" type="presParOf" srcId="{AF3FA84E-DA8C-4E44-9EDC-D5327FB4D9EA}" destId="{70613846-BB61-4846-92A6-3E976D4B87EC}" srcOrd="4" destOrd="0" presId="urn:microsoft.com/office/officeart/2005/8/layout/hProcess10#1"/>
    <dgm:cxn modelId="{6DA4320B-9D0A-E34A-9C96-B8BE00DF6C3F}" type="presParOf" srcId="{70613846-BB61-4846-92A6-3E976D4B87EC}" destId="{196B945F-453B-D24F-B103-864AAA51F18C}" srcOrd="0" destOrd="0" presId="urn:microsoft.com/office/officeart/2005/8/layout/hProcess10#1"/>
    <dgm:cxn modelId="{1E579435-4AAB-3145-9EC9-9013F05A1BFA}" type="presParOf" srcId="{70613846-BB61-4846-92A6-3E976D4B87EC}" destId="{614E71E7-CE86-5B4A-BA49-1D970CA13C60}" srcOrd="1" destOrd="0" presId="urn:microsoft.com/office/officeart/2005/8/layout/hProcess10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17004B-C523-2E40-A847-464076688189}">
      <dsp:nvSpPr>
        <dsp:cNvPr id="0" name=""/>
        <dsp:cNvSpPr/>
      </dsp:nvSpPr>
      <dsp:spPr>
        <a:xfrm>
          <a:off x="4042" y="1185714"/>
          <a:ext cx="1904523" cy="190452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C9B8DC-27F5-5543-A701-1343BB4994A8}">
      <dsp:nvSpPr>
        <dsp:cNvPr id="0" name=""/>
        <dsp:cNvSpPr/>
      </dsp:nvSpPr>
      <dsp:spPr bwMode="white">
        <a:xfrm>
          <a:off x="314081" y="3095685"/>
          <a:ext cx="1904523" cy="1904523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u="sng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 Homebrew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Terminal</a:t>
          </a:r>
          <a:endParaRPr lang="en-GB" sz="1600" kern="1200" dirty="0">
            <a:solidFill>
              <a:schemeClr val="accent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600" kern="1200" dirty="0">
            <a:solidFill>
              <a:schemeClr val="accent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Manually </a:t>
          </a:r>
          <a:r>
            <a:rPr lang="en-GB" sz="1600" kern="12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(Recommended)</a:t>
          </a:r>
          <a:endParaRPr lang="en-GB" sz="16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6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69863" y="3151467"/>
        <a:ext cx="1792959" cy="1792959"/>
      </dsp:txXfrm>
    </dsp:sp>
    <dsp:sp modelId="{9205B848-229F-0546-AA07-3F6F65255004}">
      <dsp:nvSpPr>
        <dsp:cNvPr id="0" name=""/>
        <dsp:cNvSpPr/>
      </dsp:nvSpPr>
      <dsp:spPr bwMode="white">
        <a:xfrm>
          <a:off x="2129136" y="1909161"/>
          <a:ext cx="659418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>
        <a:off x="2129136" y="2000687"/>
        <a:ext cx="522129" cy="274578"/>
      </dsp:txXfrm>
    </dsp:sp>
    <dsp:sp modelId="{3DDC22EC-5C8C-EE4F-8898-6B2A2B262020}">
      <dsp:nvSpPr>
        <dsp:cNvPr id="0" name=""/>
        <dsp:cNvSpPr/>
      </dsp:nvSpPr>
      <dsp:spPr>
        <a:xfrm>
          <a:off x="2956718" y="1185714"/>
          <a:ext cx="1904523" cy="190452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FA0928-EEAA-5448-AF22-B26F6815EDA2}">
      <dsp:nvSpPr>
        <dsp:cNvPr id="0" name=""/>
        <dsp:cNvSpPr/>
      </dsp:nvSpPr>
      <dsp:spPr bwMode="white">
        <a:xfrm>
          <a:off x="3266757" y="3095685"/>
          <a:ext cx="1904523" cy="1904523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u="sng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2. Python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Homebrew</a:t>
          </a:r>
          <a:r>
            <a:rPr lang="en-GB" sz="1600" kern="1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1600" kern="1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(Recommended)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6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Manually</a:t>
          </a:r>
        </a:p>
      </dsp:txBody>
      <dsp:txXfrm>
        <a:off x="3322539" y="3151467"/>
        <a:ext cx="1792959" cy="1792959"/>
      </dsp:txXfrm>
    </dsp:sp>
    <dsp:sp modelId="{B16705AE-15F6-E144-98B8-E99517B94B62}">
      <dsp:nvSpPr>
        <dsp:cNvPr id="0" name=""/>
        <dsp:cNvSpPr/>
      </dsp:nvSpPr>
      <dsp:spPr bwMode="white">
        <a:xfrm>
          <a:off x="5093579" y="1909161"/>
          <a:ext cx="635885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>
        <a:off x="5093579" y="2000687"/>
        <a:ext cx="498596" cy="274578"/>
      </dsp:txXfrm>
    </dsp:sp>
    <dsp:sp modelId="{196B945F-453B-D24F-B103-864AAA51F18C}">
      <dsp:nvSpPr>
        <dsp:cNvPr id="0" name=""/>
        <dsp:cNvSpPr/>
      </dsp:nvSpPr>
      <dsp:spPr>
        <a:xfrm>
          <a:off x="5909394" y="1185714"/>
          <a:ext cx="1904523" cy="190452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4E71E7-CE86-5B4A-BA49-1D970CA13C60}">
      <dsp:nvSpPr>
        <dsp:cNvPr id="0" name=""/>
        <dsp:cNvSpPr/>
      </dsp:nvSpPr>
      <dsp:spPr bwMode="white">
        <a:xfrm>
          <a:off x="6191951" y="3095685"/>
          <a:ext cx="1904523" cy="1904523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u="sng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3. VS Code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Homebrew</a:t>
          </a:r>
          <a:r>
            <a:rPr lang="en-GB" sz="1600" kern="1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1600" kern="1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(Recommended)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6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Manually</a:t>
          </a:r>
        </a:p>
      </dsp:txBody>
      <dsp:txXfrm>
        <a:off x="6247733" y="3151467"/>
        <a:ext cx="1792959" cy="17929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#1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srcNode" val="imagSh"/>
            <dgm:param type="dstNode" val="imagSh"/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7T17:35: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11950 9734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7T17:35: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11950 9734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B15F11-58DD-4EA7-89FD-77846A8C4B1A}" type="datetimeFigureOut">
              <a:rPr lang="en-US"/>
              <a:t>9/10/2024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24AEB-F176-4CAE-BA4F-9546DACE0D0A}" type="slidenum">
              <a:r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24AEB-F176-4CAE-BA4F-9546DACE0D0A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A30CB-9C87-1949-B46A-8C5B4A20F0C6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F448-9C46-7941-9A71-D5CB5A86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A30CB-9C87-1949-B46A-8C5B4A20F0C6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F448-9C46-7941-9A71-D5CB5A86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A30CB-9C87-1949-B46A-8C5B4A20F0C6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F448-9C46-7941-9A71-D5CB5A86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A30CB-9C87-1949-B46A-8C5B4A20F0C6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F448-9C46-7941-9A71-D5CB5A86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A30CB-9C87-1949-B46A-8C5B4A20F0C6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F448-9C46-7941-9A71-D5CB5A86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A30CB-9C87-1949-B46A-8C5B4A20F0C6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F448-9C46-7941-9A71-D5CB5A86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A30CB-9C87-1949-B46A-8C5B4A20F0C6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F448-9C46-7941-9A71-D5CB5A86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A30CB-9C87-1949-B46A-8C5B4A20F0C6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F448-9C46-7941-9A71-D5CB5A86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A30CB-9C87-1949-B46A-8C5B4A20F0C6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F448-9C46-7941-9A71-D5CB5A86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A30CB-9C87-1949-B46A-8C5B4A20F0C6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F448-9C46-7941-9A71-D5CB5A86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A30CB-9C87-1949-B46A-8C5B4A20F0C6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F448-9C46-7941-9A71-D5CB5A86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A30CB-9C87-1949-B46A-8C5B4A20F0C6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F448-9C46-7941-9A71-D5CB5A86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A30CB-9C87-1949-B46A-8C5B4A20F0C6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F448-9C46-7941-9A71-D5CB5A86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A30CB-9C87-1949-B46A-8C5B4A20F0C6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F448-9C46-7941-9A71-D5CB5A86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A30CB-9C87-1949-B46A-8C5B4A20F0C6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F448-9C46-7941-9A71-D5CB5A86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A30CB-9C87-1949-B46A-8C5B4A20F0C6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F448-9C46-7941-9A71-D5CB5A86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A30CB-9C87-1949-B46A-8C5B4A20F0C6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F448-9C46-7941-9A71-D5CB5A86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A30CB-9C87-1949-B46A-8C5B4A20F0C6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F448-9C46-7941-9A71-D5CB5A86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A30CB-9C87-1949-B46A-8C5B4A20F0C6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F448-9C46-7941-9A71-D5CB5A86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A30CB-9C87-1949-B46A-8C5B4A20F0C6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F448-9C46-7941-9A71-D5CB5A86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A30CB-9C87-1949-B46A-8C5B4A20F0C6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F448-9C46-7941-9A71-D5CB5A86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A30CB-9C87-1949-B46A-8C5B4A20F0C6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F448-9C46-7941-9A71-D5CB5A86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EA30CB-9C87-1949-B46A-8C5B4A20F0C6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5F448-9C46-7941-9A71-D5CB5A863F7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图片 2" descr="文本&#10;&#10;中度可信度描述已自动生成"/>
          <p:cNvPicPr>
            <a:picLocks noChangeAspect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824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6267263"/>
            <a:ext cx="3581399" cy="590738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EA30CB-9C87-1949-B46A-8C5B4A20F0C6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5F448-9C46-7941-9A71-D5CB5A863F7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图片 2" descr="文本&#10;&#10;中度可信度描述已自动生成"/>
          <p:cNvPicPr>
            <a:picLocks noChangeAspect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824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6267263"/>
            <a:ext cx="3581399" cy="590738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48.png"/><Relationship Id="rId4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8.xml"/><Relationship Id="rId7" Type="http://schemas.openxmlformats.org/officeDocument/2006/relationships/image" Target="../media/image49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5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openxmlformats.org/officeDocument/2006/relationships/image" Target="../media/image55.png"/><Relationship Id="rId4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5" Type="http://schemas.openxmlformats.org/officeDocument/2006/relationships/image" Target="../media/image56.png"/><Relationship Id="rId4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tags" Target="../tags/tag31.xml"/><Relationship Id="rId7" Type="http://schemas.openxmlformats.org/officeDocument/2006/relationships/image" Target="../media/image59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3.xml"/><Relationship Id="rId4" Type="http://schemas.openxmlformats.org/officeDocument/2006/relationships/tags" Target="../tags/tag3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nN8seMm7UI?feature=oembed" TargetMode="External"/><Relationship Id="rId4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4" Type="http://schemas.openxmlformats.org/officeDocument/2006/relationships/image" Target="../media/image6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4" Type="http://schemas.openxmlformats.org/officeDocument/2006/relationships/image" Target="../media/image6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image" Target="../media/image67.png"/><Relationship Id="rId4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6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image" Target="../media/image69.png"/><Relationship Id="rId4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olab.research.google.com/#working-with-dat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873" y="5734877"/>
            <a:ext cx="9144000" cy="748705"/>
          </a:xfrm>
        </p:spPr>
        <p:txBody>
          <a:bodyPr/>
          <a:lstStyle/>
          <a:p>
            <a:r>
              <a:rPr lang="en-US" sz="1800" cap="none" dirty="0"/>
              <a:t>International Master of Data Science </a:t>
            </a:r>
          </a:p>
          <a:p>
            <a:r>
              <a:rPr lang="en-US" sz="1800" dirty="0"/>
              <a:t>Fall and Winter Terms | 2024-25</a:t>
            </a:r>
            <a:endParaRPr lang="en-US" sz="1800" cap="none" dirty="0"/>
          </a:p>
        </p:txBody>
      </p:sp>
      <p:pic>
        <p:nvPicPr>
          <p:cNvPr id="5" name="Picture 2" descr="Free web network globe illustr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807722" y="1807724"/>
            <a:ext cx="6857998" cy="324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398107" y="323275"/>
            <a:ext cx="8427308" cy="1404881"/>
          </a:xfrm>
        </p:spPr>
        <p:txBody>
          <a:bodyPr anchor="b">
            <a:normAutofit fontScale="90000"/>
          </a:bodyPr>
          <a:lstStyle/>
          <a:p>
            <a:r>
              <a:rPr lang="en-US" sz="5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Fundamentals</a:t>
            </a:r>
            <a:r>
              <a:rPr lang="en-GB" sz="5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Data Science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2786" y="0"/>
            <a:ext cx="6195055" cy="10621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GB" kern="1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Environment</a:t>
            </a:r>
          </a:p>
        </p:txBody>
      </p:sp>
      <p:pic>
        <p:nvPicPr>
          <p:cNvPr id="4" name="Content Placeholder 3" descr="A screenshot of a computer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906" y="1344023"/>
            <a:ext cx="7453049" cy="44636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558902" cy="755913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Getting Started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3653" y="1250524"/>
            <a:ext cx="7844358" cy="45485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243309" cy="718923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250095"/>
            <a:ext cx="7786817" cy="41272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Mounting </a:t>
            </a:r>
            <a:r>
              <a:rPr lang="en-US" alt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oogle </a:t>
            </a:r>
            <a:r>
              <a:rPr lang="en-US" alt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Mounting Google Drive on Google Colab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 the procedure in the notebook including the installation of google.colab function drivedrive.mount: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80440" y="4030980"/>
            <a:ext cx="958977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from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google.colab</a:t>
            </a:r>
            <a:r>
              <a:rPr lang="en-US" dirty="0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 import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drivedrive.mount</a:t>
            </a:r>
            <a:r>
              <a:rPr lang="en-US" dirty="0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('/content/drive')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4631" y="2144027"/>
            <a:ext cx="4439745" cy="17943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GB" sz="4400" kern="1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OFFLINE APPROACH</a:t>
            </a:r>
          </a:p>
        </p:txBody>
      </p:sp>
      <p:pic>
        <p:nvPicPr>
          <p:cNvPr id="3" name="Graphic 2" descr="Laptop with solid fil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7172" y="1124844"/>
            <a:ext cx="4729828" cy="394952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6612" y="987425"/>
            <a:ext cx="5259388" cy="599303"/>
          </a:xfrm>
        </p:spPr>
        <p:txBody>
          <a:bodyPr>
            <a:noAutofit/>
          </a:bodyPr>
          <a:lstStyle/>
          <a:p>
            <a:r>
              <a:rPr lang="en-US" altLang="en-GB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</a:t>
            </a:r>
          </a:p>
        </p:txBody>
      </p:sp>
      <p:pic>
        <p:nvPicPr>
          <p:cNvPr id="307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4595" y="2709545"/>
            <a:ext cx="3151505" cy="315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836611" y="1902942"/>
            <a:ext cx="6861647" cy="416422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73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Versatility</a:t>
            </a:r>
            <a:r>
              <a:rPr lang="en-GB" sz="173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Visual Studio Code is a versatile code editor that caters to the needs of a wide range of developers, from beginners to seasoned professionals, across different programming languages and platforms.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73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Cross-Platform</a:t>
            </a:r>
            <a:r>
              <a:rPr lang="en-GB" sz="173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VS Code is available for Windows, macOS, and Linux, making it highly accessible for developers on different operating systems.</a:t>
            </a:r>
            <a:endParaRPr lang="en-GB" sz="173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73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Intelligent Code Editing</a:t>
            </a:r>
            <a:r>
              <a:rPr lang="en-GB" sz="173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It offers features like syntax highlighting, autocompletion, code navigation, and real-time error checking to enhance productivity.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73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Language Support</a:t>
            </a:r>
            <a:r>
              <a:rPr lang="en-GB" sz="173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It provides support for a wide range of programming languages through extensions, including Python, JavaScript, C++, and more.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73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Live Share</a:t>
            </a:r>
            <a:r>
              <a:rPr lang="en-GB" sz="173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VS Code offers a Live Share feature that allows developers to collaborate in real time on code projects, making it ideal for pair programming and remote collaboration.</a:t>
            </a:r>
            <a:endParaRPr lang="en-US" sz="173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36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89249" y="1797575"/>
            <a:ext cx="609452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433" y="1130274"/>
            <a:ext cx="3707027" cy="459745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1721" y="127090"/>
            <a:ext cx="5479728" cy="1162214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Three Musketeers</a:t>
            </a:r>
          </a:p>
        </p:txBody>
      </p:sp>
      <p:graphicFrame>
        <p:nvGraphicFramePr>
          <p:cNvPr id="5" name="Diagram 4"/>
          <p:cNvGraphicFramePr/>
          <p:nvPr/>
        </p:nvGraphicFramePr>
        <p:xfrm>
          <a:off x="1746374" y="93679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800792" cy="1005840"/>
          </a:xfrm>
        </p:spPr>
        <p:txBody>
          <a:bodyPr/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GB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Homebrew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6948" y="1783080"/>
            <a:ext cx="6109652" cy="3749040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Uses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Terminal to function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user-friendly computer assistant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Installs and updates software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 need for advanced computer skills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Ensures software compatibility and functionality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Keeps your computer organized and up-to-date</a:t>
            </a:r>
          </a:p>
          <a:p>
            <a:endParaRPr lang="en-US" sz="2400" dirty="0"/>
          </a:p>
        </p:txBody>
      </p:sp>
      <p:pic>
        <p:nvPicPr>
          <p:cNvPr id="5" name="Content Placeholder 3" descr="A cartoon of a beer mug&#10;&#10;Description automatically generated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11" r="1981" b="-3"/>
          <a:stretch>
            <a:fillRect/>
          </a:stretch>
        </p:blipFill>
        <p:spPr>
          <a:xfrm>
            <a:off x="7419977" y="1463040"/>
            <a:ext cx="3173330" cy="329850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880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Homebrew Installation from the terminal</a:t>
            </a:r>
            <a:br>
              <a:rPr 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(Not Recommended)</a:t>
            </a: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9800" y="1484367"/>
            <a:ext cx="5772665" cy="3460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1160" y="5147945"/>
            <a:ext cx="11800205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 and paste the following code in the Terminal; </a:t>
            </a:r>
          </a:p>
          <a:p>
            <a:pPr algn="l">
              <a:buClrTx/>
              <a:buSzTx/>
              <a:buFontTx/>
            </a:pPr>
            <a:r>
              <a:rPr lang="en-US" sz="1700" dirty="0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/bin/bash -c "$(curl -fsSL https://raw.githubusercontent.com/Homebrew/install/HEAD/install.sh)"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8107" y="323275"/>
            <a:ext cx="8427308" cy="1404881"/>
          </a:xfrm>
        </p:spPr>
        <p:txBody>
          <a:bodyPr anchor="b">
            <a:normAutofit fontScale="90000"/>
          </a:bodyPr>
          <a:lstStyle/>
          <a:p>
            <a:r>
              <a:rPr lang="en-US" sz="5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Fundamentals</a:t>
            </a:r>
            <a:r>
              <a:rPr lang="en-GB" sz="5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Data Science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7885" y="2511425"/>
            <a:ext cx="8549640" cy="3320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楷体" panose="02010609060101010101" charset="-122"/>
                <a:sym typeface="+mn-ea"/>
              </a:rPr>
              <a:t>CH.01 Introduction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楷体" panose="02010609060101010101" charset="-122"/>
              <a:cs typeface="+mn-cs"/>
            </a:endParaRPr>
          </a:p>
          <a:p>
            <a:pPr marL="0" indent="0">
              <a:buNone/>
            </a:pPr>
            <a:endParaRPr 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+mj-lt"/>
              <a:buAutoNum type="alphaLcParenR"/>
            </a:pP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Theory and course introduction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GB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Practical: using Jupyter Notebook online and offline</a:t>
            </a:r>
          </a:p>
        </p:txBody>
      </p:sp>
      <p:pic>
        <p:nvPicPr>
          <p:cNvPr id="4098" name="Picture 2" descr="Free web network globe illustr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807722" y="1807724"/>
            <a:ext cx="6857998" cy="324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490254" cy="981761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Manual Guide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(Recommended)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58604"/>
            <a:ext cx="9961605" cy="404271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9751" y="1424153"/>
            <a:ext cx="7364627" cy="45051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099751" y="432486"/>
            <a:ext cx="6919784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en-GB" sz="4400" dirty="0">
                <a:solidFill>
                  <a:srgbClr val="0070C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Download the .pkg file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319" y="1407859"/>
            <a:ext cx="6810901" cy="44986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223319" y="381684"/>
            <a:ext cx="5301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to Downloaded Directory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 Manual Installation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0623" y="1131324"/>
            <a:ext cx="5852478" cy="41911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0623" y="247135"/>
            <a:ext cx="3795582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4400" dirty="0">
                <a:solidFill>
                  <a:srgbClr val="0070C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Important Note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0623" y="5498757"/>
            <a:ext cx="535253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 and paste the following code in the Terminal;</a:t>
            </a:r>
          </a:p>
          <a:p>
            <a:pPr algn="l">
              <a:buClrTx/>
              <a:buSzTx/>
              <a:buFontTx/>
            </a:pPr>
            <a:r>
              <a:rPr lang="en-US" dirty="0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brew shellenv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7048"/>
          </a:xfrm>
        </p:spPr>
        <p:txBody>
          <a:bodyPr/>
          <a:lstStyle/>
          <a:p>
            <a:r>
              <a:rPr lang="en-US" alt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Confirm Installation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019" b="30041"/>
          <a:stretch>
            <a:fillRect/>
          </a:stretch>
        </p:blipFill>
        <p:spPr>
          <a:xfrm>
            <a:off x="950711" y="1322174"/>
            <a:ext cx="8301573" cy="40221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159255" dir="7080000" sx="84000" sy="84000" algn="ctr" rotWithShape="0">
              <a:schemeClr val="tx1">
                <a:alpha val="93008"/>
              </a:scheme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950711" y="5657334"/>
            <a:ext cx="609600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 and paste the following code in the terminal;</a:t>
            </a:r>
          </a:p>
          <a:p>
            <a:pPr algn="l">
              <a:buClrTx/>
              <a:buSzTx/>
              <a:buFontTx/>
            </a:pPr>
            <a:r>
              <a:rPr lang="en-US" sz="1800" dirty="0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brew --version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6612" y="987425"/>
            <a:ext cx="3932237" cy="599303"/>
          </a:xfrm>
        </p:spPr>
        <p:txBody>
          <a:bodyPr>
            <a:noAutofit/>
          </a:bodyPr>
          <a:lstStyle/>
          <a:p>
            <a:r>
              <a:rPr lang="en-US" altLang="en-GB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Python</a:t>
            </a:r>
          </a:p>
        </p:txBody>
      </p:sp>
      <p:pic>
        <p:nvPicPr>
          <p:cNvPr id="2050" name="Picture 2" descr="Python Logo transparent PNG - Stick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17685" y="3023870"/>
            <a:ext cx="2236470" cy="222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836612" y="1902942"/>
            <a:ext cx="6713366" cy="386766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Interpreted Language</a:t>
            </a:r>
            <a:r>
              <a:rPr lang="en-GB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Python is an interpreted language, which means you can run code without compiling it.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High-Level Language</a:t>
            </a:r>
            <a:r>
              <a:rPr lang="en-GB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Python provides abstractions that allow developers to focus on the logic of their programs rather than low-level details.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Cross-Platform</a:t>
            </a:r>
            <a:r>
              <a:rPr lang="en-GB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Python is available on multiple platforms, including Windows, macOS, and Linux, making it highly portable.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Community and Ecosystem</a:t>
            </a:r>
            <a:r>
              <a:rPr lang="en-GB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Python has a large and active community of developers, contributing to its rich ecosystem of libraries and frameworks.</a:t>
            </a: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Science and Machine Learning</a:t>
            </a:r>
            <a:r>
              <a:rPr lang="en-GB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Python is popular in data science and machine learning with libraries like NumPy, pandas, scikit-learn, and TensorFlow.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7484110" y="794385"/>
            <a:ext cx="3185795" cy="30499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8067"/>
          </a:xfrm>
        </p:spPr>
        <p:txBody>
          <a:bodyPr/>
          <a:lstStyle/>
          <a:p>
            <a:r>
              <a:rPr lang="en-US" alt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Homebrew the Python </a:t>
            </a:r>
            <a:r>
              <a:rPr 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(Recommended)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177481"/>
            <a:ext cx="10515600" cy="999482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 and paste the following code in the terminal;</a:t>
            </a:r>
          </a:p>
          <a:p>
            <a:pPr marL="0" algn="l">
              <a:lnSpc>
                <a:spcPct val="100000"/>
              </a:lnSpc>
              <a:buClrTx/>
              <a:buSzTx/>
              <a:buFontTx/>
              <a:buNone/>
            </a:pPr>
            <a:r>
              <a:rPr lang="en-US" sz="1800" dirty="0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brew install python@3.11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916" y="1422550"/>
            <a:ext cx="5798230" cy="347557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258" y="365125"/>
            <a:ext cx="10515600" cy="1325563"/>
          </a:xfrm>
        </p:spPr>
        <p:txBody>
          <a:bodyPr/>
          <a:lstStyle/>
          <a:p>
            <a:r>
              <a:rPr lang="en-US" alt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Confirm Installation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" r="21353" b="48204"/>
          <a:stretch>
            <a:fillRect/>
          </a:stretch>
        </p:blipFill>
        <p:spPr>
          <a:xfrm>
            <a:off x="838200" y="1690687"/>
            <a:ext cx="8191916" cy="351150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50800" sx="1000" sy="1000" algn="ctr" rotWithShape="0">
              <a:schemeClr val="tx2">
                <a:lumMod val="50000"/>
              </a:scheme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838200" y="5535827"/>
            <a:ext cx="7490254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 and paste the following code in the terminal;</a:t>
            </a:r>
          </a:p>
          <a:p>
            <a:pPr algn="l">
              <a:buClrTx/>
              <a:buSzTx/>
              <a:buFontTx/>
            </a:pPr>
            <a:r>
              <a:rPr lang="en-US" sz="1800" dirty="0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python3 --version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5264"/>
          </a:xfrm>
        </p:spPr>
        <p:txBody>
          <a:bodyPr>
            <a:normAutofit/>
          </a:bodyPr>
          <a:lstStyle/>
          <a:p>
            <a:r>
              <a:rPr lang="en-US" alt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Homebrew the VS code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(Recommended)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72009"/>
            <a:ext cx="5047965" cy="31896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9800" y="5147735"/>
            <a:ext cx="8275917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 and paste the following code in the Terminal; </a:t>
            </a:r>
          </a:p>
          <a:p>
            <a:pPr algn="l">
              <a:buClrTx/>
              <a:buSzTx/>
              <a:buFontTx/>
            </a:pPr>
            <a:r>
              <a:rPr lang="en-US" sz="1800" dirty="0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brew install --cask visual-studio-code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9025" b="28901"/>
          <a:stretch>
            <a:fillRect/>
          </a:stretch>
        </p:blipFill>
        <p:spPr>
          <a:xfrm>
            <a:off x="6095999" y="1472009"/>
            <a:ext cx="5701307" cy="3189637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0"/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442"/>
          </a:xfrm>
        </p:spPr>
        <p:txBody>
          <a:bodyPr/>
          <a:lstStyle/>
          <a:p>
            <a:r>
              <a:rPr lang="en-US" alt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Confirm Installation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2836" b="47597"/>
          <a:stretch>
            <a:fillRect/>
          </a:stretch>
        </p:blipFill>
        <p:spPr>
          <a:xfrm>
            <a:off x="1085891" y="1528627"/>
            <a:ext cx="7484367" cy="38007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073191" y="5504132"/>
            <a:ext cx="8398768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 and paste the following code in the Terminal;</a:t>
            </a:r>
          </a:p>
          <a:p>
            <a:pPr algn="l">
              <a:buClrTx/>
              <a:buSzTx/>
              <a:buFontTx/>
            </a:pPr>
            <a:r>
              <a:rPr lang="en-US" sz="1800" dirty="0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code --version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905576" y="95954"/>
            <a:ext cx="579197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 dirty="0">
                <a:solidFill>
                  <a:srgbClr val="0070C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Approaches to Practical</a:t>
            </a:r>
          </a:p>
          <a:p>
            <a:pPr algn="ctr"/>
            <a:r>
              <a:rPr lang="en-GB" sz="4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Jupyter Notebook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636980" y="1747958"/>
            <a:ext cx="6329162" cy="5110042"/>
            <a:chOff x="2405600" y="1299411"/>
            <a:chExt cx="6361410" cy="5503507"/>
          </a:xfrm>
        </p:grpSpPr>
        <p:pic>
          <p:nvPicPr>
            <p:cNvPr id="5126" name="Picture 6" descr="Download Thinking Photography Question Mark Man Stock HQ PNG Image |  FreePNGIm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8653" y="2813065"/>
              <a:ext cx="4035305" cy="3989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Cloud Callout 20"/>
            <p:cNvSpPr/>
            <p:nvPr/>
          </p:nvSpPr>
          <p:spPr>
            <a:xfrm>
              <a:off x="6440905" y="1299411"/>
              <a:ext cx="2326105" cy="1672390"/>
            </a:xfrm>
            <a:prstGeom prst="cloudCallout">
              <a:avLst>
                <a:gd name="adj1" fmla="val -55134"/>
                <a:gd name="adj2" fmla="val 64496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Offline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Cloud Callout 21"/>
            <p:cNvSpPr/>
            <p:nvPr/>
          </p:nvSpPr>
          <p:spPr>
            <a:xfrm>
              <a:off x="2405600" y="1299411"/>
              <a:ext cx="2326105" cy="1672390"/>
            </a:xfrm>
            <a:prstGeom prst="cloudCallout">
              <a:avLst>
                <a:gd name="adj1" fmla="val 58142"/>
                <a:gd name="adj2" fmla="val 60899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Online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89249" y="1797575"/>
            <a:ext cx="609452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dirty="0">
              <a:cs typeface="Calibri" panose="020F0502020204030204"/>
            </a:endParaRPr>
          </a:p>
        </p:txBody>
      </p:sp>
      <p:pic>
        <p:nvPicPr>
          <p:cNvPr id="4" name="Content Placeholder 3" descr="A screenshot of a computer&#10;&#10;Description automatically generated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335"/>
          <a:stretch>
            <a:fillRect/>
          </a:stretch>
        </p:blipFill>
        <p:spPr>
          <a:xfrm>
            <a:off x="961121" y="2468049"/>
            <a:ext cx="9188719" cy="3511544"/>
          </a:xfr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743951" y="1474409"/>
            <a:ext cx="6094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Download Visual Studio Code - Mac, Linux, Windows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https://code.visualstudio.com/Download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43951" y="284205"/>
            <a:ext cx="10704098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4400" dirty="0">
                <a:solidFill>
                  <a:srgbClr val="0070C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VS Code Manual Installation </a:t>
            </a:r>
            <a:r>
              <a:rPr 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(Not Recommended)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341076" cy="1006475"/>
          </a:xfrm>
        </p:spPr>
        <p:txBody>
          <a:bodyPr/>
          <a:lstStyle/>
          <a:p>
            <a:r>
              <a:rPr lang="en-US" alt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the Downloaded File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71600"/>
            <a:ext cx="6983628" cy="41352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931508" cy="808767"/>
          </a:xfrm>
        </p:spPr>
        <p:txBody>
          <a:bodyPr/>
          <a:lstStyle/>
          <a:p>
            <a:r>
              <a:rPr lang="en-US" alt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Ready to Use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61293"/>
            <a:ext cx="7181336" cy="434590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5257800" cy="660486"/>
          </a:xfrm>
        </p:spPr>
        <p:txBody>
          <a:bodyPr>
            <a:noAutofit/>
          </a:bodyPr>
          <a:lstStyle/>
          <a:p>
            <a:r>
              <a:rPr lang="en-US" alt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Getting Started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08774"/>
            <a:ext cx="6291650" cy="471873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6044514" cy="919978"/>
          </a:xfrm>
        </p:spPr>
        <p:txBody>
          <a:bodyPr/>
          <a:lstStyle/>
          <a:p>
            <a:r>
              <a:rPr lang="en-US" alt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the Chapters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91992"/>
            <a:ext cx="7618316" cy="42662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1478" y="1845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Extension</a:t>
            </a:r>
            <a:endParaRPr lang="en-US" altLang="en-GB" kern="1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9249" y="1797575"/>
            <a:ext cx="609452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dirty="0">
              <a:cs typeface="Calibri" panose="020F0502020204030204"/>
            </a:endParaRPr>
          </a:p>
        </p:txBody>
      </p:sp>
      <p:pic>
        <p:nvPicPr>
          <p:cNvPr id="3" name="Picture 2" descr="A screenshot of a computer error&#10;&#10;Description automatically generated"/>
          <p:cNvPicPr>
            <a:picLocks noChangeAspect="1"/>
          </p:cNvPicPr>
          <p:nvPr/>
        </p:nvPicPr>
        <p:blipFill rotWithShape="1">
          <a:blip r:embed="rId2"/>
          <a:srcRect l="-2998" r="-1"/>
          <a:stretch>
            <a:fillRect/>
          </a:stretch>
        </p:blipFill>
        <p:spPr>
          <a:xfrm>
            <a:off x="1391478" y="1205447"/>
            <a:ext cx="6888475" cy="4219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391478" y="5696465"/>
            <a:ext cx="6158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As you start to use VS Code, these messages for extension installtion will appear automatically time to time to support the working environment.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Installation Process</a:t>
            </a:r>
            <a:endParaRPr lang="en-US" altLang="en-GB" kern="1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9249" y="1797575"/>
            <a:ext cx="609452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dirty="0">
              <a:cs typeface="Calibri" panose="020F0502020204030204"/>
            </a:endParaRPr>
          </a:p>
        </p:txBody>
      </p:sp>
      <p:pic>
        <p:nvPicPr>
          <p:cNvPr id="3" name="Picture 2" descr="A screen shot of a computer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83" y="2264393"/>
            <a:ext cx="11454234" cy="32756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Tick all the options</a:t>
            </a:r>
            <a:endParaRPr lang="en-US" altLang="en-GB" kern="1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9249" y="1797575"/>
            <a:ext cx="609452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dirty="0">
              <a:cs typeface="Calibri" panose="020F0502020204030204"/>
            </a:endParaRPr>
          </a:p>
        </p:txBody>
      </p:sp>
      <p:pic>
        <p:nvPicPr>
          <p:cNvPr id="3" name="Picture 2" descr="A screenshot of a computer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70" y="1372113"/>
            <a:ext cx="8670834" cy="43283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Up-down Arrow 3"/>
          <p:cNvSpPr/>
          <p:nvPr/>
        </p:nvSpPr>
        <p:spPr>
          <a:xfrm>
            <a:off x="1235677" y="4094424"/>
            <a:ext cx="160638" cy="1045988"/>
          </a:xfrm>
          <a:prstGeom prst="upDown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713" y="248038"/>
            <a:ext cx="8901487" cy="11592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 Python + Jupyter Extension</a:t>
            </a:r>
            <a:endParaRPr lang="en-US" altLang="en-GB" kern="1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9249" y="1797575"/>
            <a:ext cx="609452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dirty="0">
              <a:cs typeface="Calibri" panose="020F0502020204030204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4358777" y="3942604"/>
              <a:ext cx="11633" cy="11633"/>
            </p14:xfrm>
          </p:contentPart>
        </mc:Choice>
        <mc:Fallback xmlns="">
          <p:pic>
            <p:nvPicPr>
              <p:cNvPr id="3" name="Ink 2"/>
            </p:nvPicPr>
            <p:blipFill>
              <a:blip r:embed="rId3"/>
            </p:blipFill>
            <p:spPr>
              <a:xfrm>
                <a:off x="4358777" y="3942604"/>
                <a:ext cx="11633" cy="11633"/>
              </a:xfrm>
              <a:prstGeom prst="rect"/>
            </p:spPr>
          </p:pic>
        </mc:Fallback>
      </mc:AlternateContent>
      <p:pic>
        <p:nvPicPr>
          <p:cNvPr id="4" name="Picture 3" descr="A screenshot of a computer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2" y="1914854"/>
            <a:ext cx="11639302" cy="33875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 Python Environment</a:t>
            </a:r>
            <a:endParaRPr lang="en-US" altLang="en-GB" kern="1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9249" y="1797575"/>
            <a:ext cx="609452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dirty="0">
              <a:cs typeface="Calibri" panose="020F0502020204030204"/>
            </a:endParaRPr>
          </a:p>
        </p:txBody>
      </p:sp>
      <p:pic>
        <p:nvPicPr>
          <p:cNvPr id="3" name="Picture 2" descr="A screenshot of a computer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92" y="1407238"/>
            <a:ext cx="7063722" cy="16891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A screenshot of a computer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857" y="2166908"/>
            <a:ext cx="3493194" cy="351392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Curved Connector 7"/>
          <p:cNvCxnSpPr>
            <a:stCxn id="3" idx="2"/>
          </p:cNvCxnSpPr>
          <p:nvPr/>
        </p:nvCxnSpPr>
        <p:spPr>
          <a:xfrm rot="16200000" flipH="1">
            <a:off x="5135514" y="1848616"/>
            <a:ext cx="1277915" cy="3773436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0" y="2235330"/>
            <a:ext cx="4916099" cy="18817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GB" sz="4400" kern="1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APPROACH</a:t>
            </a:r>
          </a:p>
        </p:txBody>
      </p:sp>
      <p:pic>
        <p:nvPicPr>
          <p:cNvPr id="6146" name="Picture 2" descr="Free telefax facsimile connected printers vec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36158"/>
            <a:ext cx="3099335" cy="308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Working Directory</a:t>
            </a:r>
            <a:endParaRPr lang="en-US" altLang="en-GB" kern="1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 descr="A screen shot of a computer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2403" y="1797575"/>
            <a:ext cx="9955046" cy="2951153"/>
          </a:xfr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289249" y="1797575"/>
            <a:ext cx="609452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dirty="0"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Installing Packages</a:t>
            </a:r>
            <a:endParaRPr lang="en-US" altLang="en-GB" sz="4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9249" y="1797575"/>
            <a:ext cx="609452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dirty="0">
              <a:cs typeface="Calibri" panose="020F0502020204030204"/>
            </a:endParaRPr>
          </a:p>
        </p:txBody>
      </p:sp>
      <p:pic>
        <p:nvPicPr>
          <p:cNvPr id="3" name="Picture 2" descr="A screenshot of a computer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13" y="1407238"/>
            <a:ext cx="10251065" cy="44075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713" y="248038"/>
            <a:ext cx="8037887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>
              <a:buClrTx/>
              <a:buSzTx/>
              <a:buFontTx/>
            </a:pPr>
            <a:r>
              <a:rPr lang="en-US" alt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VS Code Terminal for Installation</a:t>
            </a:r>
            <a:endParaRPr lang="en-US" altLang="en-GB" kern="1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9249" y="1797575"/>
            <a:ext cx="609452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dirty="0">
              <a:cs typeface="Calibri" panose="020F050202020403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731" y="1407238"/>
            <a:ext cx="6531253" cy="45701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937260" y="6115050"/>
            <a:ext cx="4320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dirty="0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pip install numpy 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89249" y="1797575"/>
            <a:ext cx="609452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dirty="0">
              <a:cs typeface="Calibri" panose="020F050202020403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0460" y="430110"/>
            <a:ext cx="98087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If you see a similar code, it means you need to install a package and use the VS terminal to install </a:t>
            </a:r>
          </a:p>
        </p:txBody>
      </p:sp>
      <p:pic>
        <p:nvPicPr>
          <p:cNvPr id="4" name="Picture 3" descr="A screenshot of a computer code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60" y="1027052"/>
            <a:ext cx="7322513" cy="21131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 descr="A screenshot of a computer&#10;&#10;Description automatically generated"/>
          <p:cNvPicPr>
            <a:picLocks noChangeAspect="1"/>
          </p:cNvPicPr>
          <p:nvPr/>
        </p:nvPicPr>
        <p:blipFill rotWithShape="1">
          <a:blip r:embed="rId3"/>
          <a:srcRect b="20607"/>
          <a:stretch>
            <a:fillRect/>
          </a:stretch>
        </p:blipFill>
        <p:spPr>
          <a:xfrm>
            <a:off x="3330764" y="3391203"/>
            <a:ext cx="6973682" cy="238053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Curved Connector 5"/>
          <p:cNvCxnSpPr/>
          <p:nvPr/>
        </p:nvCxnSpPr>
        <p:spPr>
          <a:xfrm>
            <a:off x="1606378" y="3165040"/>
            <a:ext cx="1556951" cy="1002262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40080" y="6057900"/>
            <a:ext cx="3668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P</a:t>
            </a:r>
            <a:r>
              <a:rPr lang="en-US" dirty="0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ip install matplotlib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cs typeface="Calibri Light" panose="020F0302020204030204"/>
              </a:rPr>
              <a:t>For Windows Users</a:t>
            </a:r>
            <a:endParaRPr lang="en-US" sz="4000" kern="1200" dirty="0">
              <a:solidFill>
                <a:srgbClr val="FFFFFF"/>
              </a:solidFill>
              <a:latin typeface="+mj-lt"/>
              <a:cs typeface="Calibri Light" panose="020F030202020403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9249" y="1797575"/>
            <a:ext cx="609452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540" y="943323"/>
            <a:ext cx="4672914" cy="467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2" y="0"/>
            <a:ext cx="12191998" cy="15759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3" y="-1"/>
            <a:ext cx="12192002" cy="15743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266" y="119477"/>
            <a:ext cx="4395194" cy="9791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buClrTx/>
              <a:buSzTx/>
              <a:buFontTx/>
            </a:pPr>
            <a:r>
              <a:rPr lang="en-US" alt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Installation</a:t>
            </a:r>
            <a:endParaRPr lang="en-US" altLang="en-GB" kern="1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9249" y="1797575"/>
            <a:ext cx="609452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dirty="0">
              <a:cs typeface="Calibri" panose="020F0502020204030204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591310" y="2282653"/>
            <a:ext cx="8839200" cy="3764280"/>
            <a:chOff x="2506" y="4665"/>
            <a:chExt cx="13920" cy="5928"/>
          </a:xfrm>
        </p:grpSpPr>
        <p:pic>
          <p:nvPicPr>
            <p:cNvPr id="11" name="图片 1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 rotWithShape="1">
            <a:blip r:embed="rId5"/>
            <a:srcRect t="20498" b="11425"/>
            <a:stretch>
              <a:fillRect/>
            </a:stretch>
          </p:blipFill>
          <p:spPr>
            <a:xfrm>
              <a:off x="2506" y="4665"/>
              <a:ext cx="13920" cy="592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920" h="3120">
                  <a:moveTo>
                    <a:pt x="0" y="0"/>
                  </a:moveTo>
                  <a:lnTo>
                    <a:pt x="13920" y="0"/>
                  </a:lnTo>
                  <a:lnTo>
                    <a:pt x="13920" y="3120"/>
                  </a:lnTo>
                  <a:lnTo>
                    <a:pt x="0" y="312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8" name="椭圆 7"/>
            <p:cNvSpPr/>
            <p:nvPr>
              <p:custDataLst>
                <p:tags r:id="rId3"/>
              </p:custDataLst>
            </p:nvPr>
          </p:nvSpPr>
          <p:spPr>
            <a:xfrm>
              <a:off x="8104" y="7041"/>
              <a:ext cx="2074" cy="39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Title 6"/>
          <p:cNvSpPr txBox="1"/>
          <p:nvPr>
            <p:custDataLst>
              <p:tags r:id="rId1"/>
            </p:custDataLst>
          </p:nvPr>
        </p:nvSpPr>
        <p:spPr>
          <a:xfrm>
            <a:off x="1591310" y="1177777"/>
            <a:ext cx="9243469" cy="979182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-4000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j-ea"/>
              <a:buNone/>
            </a:pPr>
            <a:r>
              <a:rPr lang="en-GB" sz="2000" spc="12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If Python is not installed on your machine (min 3.8) then:</a:t>
            </a:r>
          </a:p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en-GB" sz="2000" spc="12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Go to </a:t>
            </a:r>
            <a:r>
              <a:rPr lang="en-GB" sz="2000" u="sng" spc="120" dirty="0">
                <a:ln w="3175">
                  <a:noFill/>
                  <a:prstDash val="dash"/>
                </a:ln>
                <a:solidFill>
                  <a:schemeClr val="accent1">
                    <a:lumMod val="75000"/>
                  </a:schemeClr>
                </a:solidFill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https://www.python.org/</a:t>
            </a:r>
            <a:r>
              <a:rPr lang="en-GB" sz="2000" spc="12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and install the latest version for your machine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6"/>
          <p:cNvSpPr txBox="1"/>
          <p:nvPr>
            <p:custDataLst>
              <p:tags r:id="rId2"/>
            </p:custDataLst>
          </p:nvPr>
        </p:nvSpPr>
        <p:spPr>
          <a:xfrm>
            <a:off x="7970108" y="691978"/>
            <a:ext cx="3756454" cy="400367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indent="0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j-ea"/>
            </a:pPr>
            <a:r>
              <a:rPr lang="en-GB" sz="2000" b="1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Note</a:t>
            </a:r>
            <a:r>
              <a:rPr lang="en-GB" sz="20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: Once the file is downloaded, click twice on it to run the .exe file</a:t>
            </a:r>
          </a:p>
          <a:p>
            <a:pPr lvl="0" indent="0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j-ea"/>
            </a:pPr>
            <a:r>
              <a:rPr lang="en-GB" sz="2000" spc="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Then make sure that the “Add python.exe to PATH’’ is activated.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61340" y="691977"/>
            <a:ext cx="6877428" cy="4386649"/>
            <a:chOff x="1156" y="1734"/>
            <a:chExt cx="9540" cy="5908"/>
          </a:xfrm>
        </p:grpSpPr>
        <p:pic>
          <p:nvPicPr>
            <p:cNvPr id="9" name="图片 8" descr="C:\Users\Janine\Desktop\图片1.png图片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rcRect l="10" r="10"/>
            <a:stretch>
              <a:fillRect/>
            </a:stretch>
          </p:blipFill>
          <p:spPr>
            <a:xfrm>
              <a:off x="1156" y="1734"/>
              <a:ext cx="9540" cy="5909"/>
            </a:xfrm>
            <a:custGeom>
              <a:avLst/>
              <a:gdLst>
                <a:gd name="connsiteX0" fmla="*/ 0 w 11414588"/>
                <a:gd name="connsiteY0" fmla="*/ 0 h 3195263"/>
                <a:gd name="connsiteX1" fmla="*/ 11414588 w 11414588"/>
                <a:gd name="connsiteY1" fmla="*/ 0 h 3195263"/>
                <a:gd name="connsiteX2" fmla="*/ 11414588 w 11414588"/>
                <a:gd name="connsiteY2" fmla="*/ 3195263 h 3195263"/>
                <a:gd name="connsiteX3" fmla="*/ 0 w 11414588"/>
                <a:gd name="connsiteY3" fmla="*/ 3195263 h 3195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4588" h="3195263">
                  <a:moveTo>
                    <a:pt x="0" y="0"/>
                  </a:moveTo>
                  <a:lnTo>
                    <a:pt x="11414588" y="0"/>
                  </a:lnTo>
                  <a:lnTo>
                    <a:pt x="11414588" y="3195263"/>
                  </a:lnTo>
                  <a:lnTo>
                    <a:pt x="0" y="3195263"/>
                  </a:lnTo>
                  <a:close/>
                </a:path>
              </a:pathLst>
            </a:cu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椭圆 5"/>
            <p:cNvSpPr/>
            <p:nvPr>
              <p:custDataLst>
                <p:tags r:id="rId5"/>
              </p:custDataLst>
            </p:nvPr>
          </p:nvSpPr>
          <p:spPr>
            <a:xfrm>
              <a:off x="3318" y="6900"/>
              <a:ext cx="3552" cy="74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0" name="图片 99"/>
          <p:cNvPicPr/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460105" y="4021455"/>
            <a:ext cx="2467610" cy="201104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>
            <p:custDataLst>
              <p:tags r:id="rId1"/>
            </p:custDataLst>
          </p:nvPr>
        </p:nvSpPr>
        <p:spPr>
          <a:xfrm>
            <a:off x="1007111" y="308611"/>
            <a:ext cx="9174858" cy="6057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en-GB" sz="2000" spc="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Click on this message;</a:t>
            </a:r>
            <a:endParaRPr lang="en-GB" sz="2000" spc="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effectLst/>
              <a:uFillTx/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6" descr="C:\Users\Janine\Desktop\图片2.png图片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rcRect l="1199" t="-6" r="1199" b="6"/>
          <a:stretch>
            <a:fillRect/>
          </a:stretch>
        </p:blipFill>
        <p:spPr>
          <a:xfrm>
            <a:off x="1007111" y="926147"/>
            <a:ext cx="8114030" cy="5005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Download VS </a:t>
            </a:r>
            <a:r>
              <a:rPr lang="en-US" sz="4000" dirty="0">
                <a:solidFill>
                  <a:srgbClr val="FFFFFF"/>
                </a:solidFill>
              </a:rPr>
              <a:t>Code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omputer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268" y="1966293"/>
            <a:ext cx="10230225" cy="4452160"/>
          </a:xfrm>
          <a:prstGeom prst="rect">
            <a:avLst/>
          </a:prstGeom>
        </p:spPr>
      </p:pic>
      <p:sp>
        <p:nvSpPr>
          <p:cNvPr id="6" name="Arrow: Right 5"/>
          <p:cNvSpPr/>
          <p:nvPr/>
        </p:nvSpPr>
        <p:spPr>
          <a:xfrm>
            <a:off x="825758" y="4991625"/>
            <a:ext cx="1073020" cy="18661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2043" y="1316131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Download Visual Studio Code - Mac, Linux, Windows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https://code.visualstudio.com/Download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2042" y="358346"/>
            <a:ext cx="9403493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 Manual Installation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41960" y="531495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most machines </a:t>
            </a:r>
          </a:p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x64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713" y="163836"/>
            <a:ext cx="5684056" cy="9281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 Code Installation</a:t>
            </a:r>
            <a:endParaRPr lang="en-US" kern="12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9249" y="1797575"/>
            <a:ext cx="609452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dirty="0">
              <a:cs typeface="Calibri" panose="020F0502020204030204"/>
            </a:endParaRPr>
          </a:p>
        </p:txBody>
      </p:sp>
      <p:sp>
        <p:nvSpPr>
          <p:cNvPr id="15" name="TextBox 2"/>
          <p:cNvSpPr txBox="1"/>
          <p:nvPr>
            <p:custDataLst>
              <p:tags r:id="rId1"/>
            </p:custDataLst>
          </p:nvPr>
        </p:nvSpPr>
        <p:spPr>
          <a:xfrm>
            <a:off x="7593017" y="1702842"/>
            <a:ext cx="4161979" cy="9281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150000"/>
              </a:lnSpc>
            </a:pPr>
            <a:r>
              <a:rPr lang="en-GB" sz="2000" spc="8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Now restart your computer </a:t>
            </a:r>
          </a:p>
          <a:p>
            <a:pPr indent="0" fontAlgn="auto">
              <a:lnSpc>
                <a:spcPct val="150000"/>
              </a:lnSpc>
            </a:pPr>
            <a:r>
              <a:rPr lang="en-US" altLang="en-GB" sz="2000" spc="8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--</a:t>
            </a:r>
            <a:r>
              <a:rPr lang="en-US" altLang="en-GB" sz="2000" spc="8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&gt; A</a:t>
            </a:r>
            <a:r>
              <a:rPr lang="en-GB" sz="2000" spc="8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nd let’s install VS Code:</a:t>
            </a:r>
          </a:p>
          <a:p>
            <a:r>
              <a:rPr lang="en-GB" sz="2000" spc="80" dirty="0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    </a:t>
            </a:r>
          </a:p>
          <a:p>
            <a:endParaRPr lang="en-GB" sz="2000" spc="80" dirty="0">
              <a:solidFill>
                <a:schemeClr val="dk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900018" y="1091966"/>
            <a:ext cx="6081549" cy="4931657"/>
            <a:chOff x="7905" y="3125"/>
            <a:chExt cx="8924" cy="7206"/>
          </a:xfrm>
        </p:grpSpPr>
        <p:pic>
          <p:nvPicPr>
            <p:cNvPr id="100" name="图片 99"/>
            <p:cNvPicPr/>
            <p:nvPr>
              <p:custDataLst>
                <p:tags r:id="rId2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7905" y="3125"/>
              <a:ext cx="8925" cy="7206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7" name="椭圆 16"/>
            <p:cNvSpPr/>
            <p:nvPr/>
          </p:nvSpPr>
          <p:spPr>
            <a:xfrm>
              <a:off x="13910" y="9849"/>
              <a:ext cx="1728" cy="48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8047" y="564448"/>
            <a:ext cx="7642126" cy="61713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just">
              <a:buNone/>
            </a:pPr>
            <a:r>
              <a:rPr lang="en-GB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Google </a:t>
            </a:r>
            <a:r>
              <a:rPr lang="en-GB" sz="2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Colab</a:t>
            </a:r>
            <a:r>
              <a:rPr lang="en-GB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, short for Google </a:t>
            </a:r>
            <a:r>
              <a:rPr lang="en-GB" sz="2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Colaboratory</a:t>
            </a:r>
            <a:endParaRPr lang="en-GB" sz="24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GB" sz="24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GB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cloud-based platform provided by Google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GB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write and execute Python code in a Jupyter Notebook environment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GB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no installation or setup required on your local machine. 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GB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access to powerful GPUs (Graphics Processing Units) and TPUs (Tensor Processing Units) for accelerated computing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What is Google Colab? Everything You Need To Know - SEM"/>
          <p:cNvPicPr>
            <a:picLocks noChangeAspect="1" noChangeArrowheads="1"/>
          </p:cNvPicPr>
          <p:nvPr/>
        </p:nvPicPr>
        <p:blipFill rotWithShape="1">
          <a:blip r:embed="rId2">
            <a:alphaModFix amt="7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  <a14:imgEffect>
                      <a14:brightnessContrast contrast="40000"/>
                    </a14:imgEffect>
                    <a14:imgEffect>
                      <a14:colorTemperature colorTemp="2316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582"/>
          <a:stretch>
            <a:fillRect/>
          </a:stretch>
        </p:blipFill>
        <p:spPr bwMode="auto">
          <a:xfrm>
            <a:off x="132346" y="2406315"/>
            <a:ext cx="3914879" cy="1756611"/>
          </a:xfrm>
          <a:prstGeom prst="rect">
            <a:avLst/>
          </a:prstGeom>
          <a:noFill/>
          <a:effectLst>
            <a:reflection stA="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005" y="58720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 Visual Studio Code</a:t>
            </a:r>
            <a:endParaRPr lang="en-US" kern="12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9249" y="1797575"/>
            <a:ext cx="609452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dirty="0">
              <a:cs typeface="Calibri" panose="020F0502020204030204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204014" y="1292860"/>
            <a:ext cx="6250305" cy="4272280"/>
            <a:chOff x="4065" y="2871"/>
            <a:chExt cx="9843" cy="6728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/>
            <a:srcRect l="26754" t="18866" r="26874" b="30421"/>
            <a:stretch>
              <a:fillRect/>
            </a:stretch>
          </p:blipFill>
          <p:spPr>
            <a:xfrm>
              <a:off x="4065" y="2871"/>
              <a:ext cx="9843" cy="67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11" name="椭圆 10"/>
            <p:cNvSpPr/>
            <p:nvPr>
              <p:custDataLst>
                <p:tags r:id="rId3"/>
              </p:custDataLst>
            </p:nvPr>
          </p:nvSpPr>
          <p:spPr>
            <a:xfrm>
              <a:off x="4458" y="7283"/>
              <a:ext cx="3370" cy="27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>
              <p:custDataLst>
                <p:tags r:id="rId4"/>
              </p:custDataLst>
            </p:nvPr>
          </p:nvSpPr>
          <p:spPr>
            <a:xfrm>
              <a:off x="7196" y="2919"/>
              <a:ext cx="1262" cy="43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TextBox 2"/>
          <p:cNvSpPr txBox="1"/>
          <p:nvPr>
            <p:custDataLst>
              <p:tags r:id="rId1"/>
            </p:custDataLst>
          </p:nvPr>
        </p:nvSpPr>
        <p:spPr>
          <a:xfrm>
            <a:off x="367030" y="1512571"/>
            <a:ext cx="4600386" cy="27571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sz="2000" spc="80" dirty="0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    </a:t>
            </a:r>
          </a:p>
          <a:p>
            <a:r>
              <a:rPr lang="en-GB" sz="2000" spc="8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Make sure that you:</a:t>
            </a:r>
            <a:endParaRPr lang="en-GB" sz="2000" spc="8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spc="8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install the </a:t>
            </a:r>
            <a:r>
              <a:rPr lang="en-GB" sz="2000" b="1" spc="8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User version</a:t>
            </a:r>
            <a:endParaRPr lang="en-GB" sz="2000" spc="8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285750" indent="-285750">
              <a:buClrTx/>
              <a:buSzTx/>
              <a:buFont typeface="Arial" panose="020B0604020202020204" pitchFamily="34" charset="0"/>
              <a:buChar char="•"/>
            </a:pPr>
            <a:r>
              <a:rPr lang="en-GB" sz="2000" spc="8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activate ‘</a:t>
            </a:r>
            <a:r>
              <a:rPr lang="en-GB" sz="2000" b="1" spc="8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Add to PATH</a:t>
            </a:r>
            <a:r>
              <a:rPr lang="en-GB" sz="2000" spc="8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(requires shell restart)’</a:t>
            </a:r>
          </a:p>
          <a:p>
            <a:pPr marL="285750" indent="-285750">
              <a:buClrTx/>
              <a:buSzTx/>
              <a:buFont typeface="Arial" panose="020B0604020202020204" pitchFamily="34" charset="0"/>
              <a:buChar char="•"/>
            </a:pPr>
            <a:endParaRPr lang="en-GB" sz="2000" spc="8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ClrTx/>
              <a:buSzTx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you complete the installation, RESTART YOUR COMPUTER</a:t>
            </a:r>
            <a:endParaRPr lang="en-GB" sz="2000" spc="8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713" y="248038"/>
            <a:ext cx="3909357" cy="8714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a .ipynb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9713" y="1142657"/>
            <a:ext cx="8465185" cy="39878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Once VSCode runs open a .ipynb file from your course folder (Notebooks)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37895" y="1760220"/>
            <a:ext cx="8775065" cy="4935855"/>
          </a:xfrm>
          <a:prstGeom prst="rect">
            <a:avLst/>
          </a:prstGeom>
        </p:spPr>
      </p:pic>
      <p:sp>
        <p:nvSpPr>
          <p:cNvPr id="4" name="左箭头 3"/>
          <p:cNvSpPr/>
          <p:nvPr/>
        </p:nvSpPr>
        <p:spPr>
          <a:xfrm>
            <a:off x="2813050" y="3315335"/>
            <a:ext cx="786765" cy="22669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50545" y="730250"/>
            <a:ext cx="11297285" cy="6354445"/>
          </a:xfrm>
          <a:prstGeom prst="rect">
            <a:avLst/>
          </a:prstGeom>
        </p:spPr>
      </p:pic>
      <p:sp>
        <p:nvSpPr>
          <p:cNvPr id="5" name="左箭头 4"/>
          <p:cNvSpPr/>
          <p:nvPr>
            <p:custDataLst>
              <p:tags r:id="rId2"/>
            </p:custDataLst>
          </p:nvPr>
        </p:nvSpPr>
        <p:spPr>
          <a:xfrm>
            <a:off x="3579495" y="2045335"/>
            <a:ext cx="786765" cy="22669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左箭头 5"/>
          <p:cNvSpPr/>
          <p:nvPr>
            <p:custDataLst>
              <p:tags r:id="rId3"/>
            </p:custDataLst>
          </p:nvPr>
        </p:nvSpPr>
        <p:spPr>
          <a:xfrm>
            <a:off x="8978265" y="5837555"/>
            <a:ext cx="786765" cy="22669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左箭头 4"/>
          <p:cNvSpPr/>
          <p:nvPr>
            <p:custDataLst>
              <p:tags r:id="rId2"/>
            </p:custDataLst>
          </p:nvPr>
        </p:nvSpPr>
        <p:spPr>
          <a:xfrm rot="10800000">
            <a:off x="3553460" y="3761105"/>
            <a:ext cx="786765" cy="22669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左箭头 5"/>
          <p:cNvSpPr/>
          <p:nvPr>
            <p:custDataLst>
              <p:tags r:id="rId3"/>
            </p:custDataLst>
          </p:nvPr>
        </p:nvSpPr>
        <p:spPr>
          <a:xfrm rot="10800000">
            <a:off x="4467225" y="4211320"/>
            <a:ext cx="786765" cy="22669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1478" y="1845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Extension</a:t>
            </a:r>
            <a:endParaRPr lang="en-US" kern="12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9249" y="1797575"/>
            <a:ext cx="609452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dirty="0">
              <a:cs typeface="Calibri" panose="020F0502020204030204"/>
            </a:endParaRPr>
          </a:p>
        </p:txBody>
      </p:sp>
      <p:pic>
        <p:nvPicPr>
          <p:cNvPr id="3" name="Picture 2" descr="A screenshot of a computer error&#10;&#10;Description automatically generated"/>
          <p:cNvPicPr>
            <a:picLocks noChangeAspect="1"/>
          </p:cNvPicPr>
          <p:nvPr/>
        </p:nvPicPr>
        <p:blipFill rotWithShape="1">
          <a:blip r:embed="rId2"/>
          <a:srcRect l="-2998" r="-1"/>
          <a:stretch>
            <a:fillRect/>
          </a:stretch>
        </p:blipFill>
        <p:spPr>
          <a:xfrm>
            <a:off x="1391478" y="1205447"/>
            <a:ext cx="6888475" cy="4219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391478" y="5696465"/>
            <a:ext cx="6158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As you start to use VS Code, these messages for extension installtion will appear automatically time to time to support the working environment.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713" y="248038"/>
            <a:ext cx="8901487" cy="11592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 Python + </a:t>
            </a:r>
            <a:r>
              <a:rPr lang="en-US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Extension</a:t>
            </a:r>
            <a:endParaRPr lang="en-US" kern="12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9249" y="1797575"/>
            <a:ext cx="609452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dirty="0">
              <a:cs typeface="Calibri" panose="020F0502020204030204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4358777" y="3942604"/>
              <a:ext cx="11633" cy="11633"/>
            </p14:xfrm>
          </p:contentPart>
        </mc:Choice>
        <mc:Fallback xmlns="">
          <p:pic>
            <p:nvPicPr>
              <p:cNvPr id="3" name="Ink 2"/>
            </p:nvPicPr>
            <p:blipFill>
              <a:blip r:embed="rId3"/>
            </p:blipFill>
            <p:spPr>
              <a:xfrm>
                <a:off x="4358777" y="3942604"/>
                <a:ext cx="11633" cy="11633"/>
              </a:xfrm>
              <a:prstGeom prst="rect"/>
            </p:spPr>
          </p:pic>
        </mc:Fallback>
      </mc:AlternateContent>
      <p:pic>
        <p:nvPicPr>
          <p:cNvPr id="4" name="Picture 3" descr="A screenshot of a computer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2" y="1914854"/>
            <a:ext cx="11639302" cy="33875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 Python Environment</a:t>
            </a:r>
            <a:endParaRPr lang="en-US" kern="12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9249" y="1797575"/>
            <a:ext cx="609452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dirty="0">
              <a:cs typeface="Calibri" panose="020F0502020204030204"/>
            </a:endParaRPr>
          </a:p>
        </p:txBody>
      </p:sp>
      <p:pic>
        <p:nvPicPr>
          <p:cNvPr id="3" name="Picture 2" descr="A screenshot of a computer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13" y="1982241"/>
            <a:ext cx="10113067" cy="24183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 Ipykernel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9249" y="1797575"/>
            <a:ext cx="609452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dirty="0">
              <a:cs typeface="Calibri" panose="020F0502020204030204"/>
            </a:endParaRPr>
          </a:p>
        </p:txBody>
      </p:sp>
      <p:sp>
        <p:nvSpPr>
          <p:cNvPr id="10" name="TextBox 2"/>
          <p:cNvSpPr txBox="1"/>
          <p:nvPr>
            <p:custDataLst>
              <p:tags r:id="rId1"/>
            </p:custDataLst>
          </p:nvPr>
        </p:nvSpPr>
        <p:spPr>
          <a:xfrm>
            <a:off x="699713" y="1172229"/>
            <a:ext cx="4859878" cy="8603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sz="2000" spc="80" dirty="0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    </a:t>
            </a:r>
          </a:p>
          <a:p>
            <a:r>
              <a:rPr lang="en-GB" sz="2000" spc="8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If this message occurs, install ipykernel</a:t>
            </a:r>
            <a:r>
              <a:rPr lang="en-US" altLang="en-GB" sz="2000" spc="8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: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99713" y="2166907"/>
            <a:ext cx="6775507" cy="1662143"/>
            <a:chOff x="578" y="5006"/>
            <a:chExt cx="18140" cy="4426"/>
          </a:xfrm>
        </p:grpSpPr>
        <p:pic>
          <p:nvPicPr>
            <p:cNvPr id="13" name="图片 12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/>
            <a:srcRect l="28006" t="35656" r="28412" b="47327"/>
            <a:stretch>
              <a:fillRect/>
            </a:stretch>
          </p:blipFill>
          <p:spPr>
            <a:xfrm>
              <a:off x="578" y="5006"/>
              <a:ext cx="18140" cy="44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17" name="椭圆 16"/>
            <p:cNvSpPr/>
            <p:nvPr>
              <p:custDataLst>
                <p:tags r:id="rId3"/>
              </p:custDataLst>
            </p:nvPr>
          </p:nvSpPr>
          <p:spPr>
            <a:xfrm>
              <a:off x="6031" y="8130"/>
              <a:ext cx="3473" cy="110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Content Placeholder 3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7646670" y="2717258"/>
            <a:ext cx="4402960" cy="3157761"/>
          </a:xfrm>
          <a:prstGeom prst="rect">
            <a:avLst/>
          </a:prstGeom>
        </p:spPr>
      </p:pic>
      <p:cxnSp>
        <p:nvCxnSpPr>
          <p:cNvPr id="6" name="Curved Connector 5"/>
          <p:cNvCxnSpPr>
            <a:stCxn id="13" idx="2"/>
          </p:cNvCxnSpPr>
          <p:nvPr/>
        </p:nvCxnSpPr>
        <p:spPr>
          <a:xfrm rot="16200000" flipH="1">
            <a:off x="5432916" y="2483976"/>
            <a:ext cx="868304" cy="355920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770" y="123701"/>
            <a:ext cx="3798146" cy="9679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Folder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9770" y="1100923"/>
            <a:ext cx="12071985" cy="39878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Open the folder of your course Notebooks and open the first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jupyter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notebook file of the course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23339" y="1649200"/>
            <a:ext cx="10150043" cy="3890823"/>
            <a:chOff x="1237" y="3015"/>
            <a:chExt cx="17478" cy="7040"/>
          </a:xfrm>
        </p:grpSpPr>
        <p:pic>
          <p:nvPicPr>
            <p:cNvPr id="3" name="图片 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/>
            <a:srcRect t="-752" r="62091" b="39206"/>
            <a:stretch>
              <a:fillRect/>
            </a:stretch>
          </p:blipFill>
          <p:spPr>
            <a:xfrm>
              <a:off x="1237" y="3015"/>
              <a:ext cx="6937" cy="7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pic>
          <p:nvPicPr>
            <p:cNvPr id="4" name="图片 2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/>
            <a:srcRect r="45503" b="33507"/>
            <a:stretch>
              <a:fillRect/>
            </a:stretch>
          </p:blipFill>
          <p:spPr>
            <a:xfrm>
              <a:off x="9846" y="3015"/>
              <a:ext cx="8869" cy="67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6" name="椭圆 5"/>
            <p:cNvSpPr/>
            <p:nvPr/>
          </p:nvSpPr>
          <p:spPr>
            <a:xfrm>
              <a:off x="1278" y="3177"/>
              <a:ext cx="1381" cy="43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>
              <p:custDataLst>
                <p:tags r:id="rId3"/>
              </p:custDataLst>
            </p:nvPr>
          </p:nvSpPr>
          <p:spPr>
            <a:xfrm>
              <a:off x="1495" y="5184"/>
              <a:ext cx="4525" cy="53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>
              <p:custDataLst>
                <p:tags r:id="rId4"/>
              </p:custDataLst>
            </p:nvPr>
          </p:nvSpPr>
          <p:spPr>
            <a:xfrm>
              <a:off x="11805" y="3829"/>
              <a:ext cx="3368" cy="57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>
              <p:custDataLst>
                <p:tags r:id="rId5"/>
              </p:custDataLst>
            </p:nvPr>
          </p:nvSpPr>
          <p:spPr>
            <a:xfrm>
              <a:off x="15789" y="8972"/>
              <a:ext cx="1381" cy="43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右箭头 20"/>
            <p:cNvSpPr/>
            <p:nvPr/>
          </p:nvSpPr>
          <p:spPr>
            <a:xfrm>
              <a:off x="7379" y="5589"/>
              <a:ext cx="1797" cy="415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340090" cy="91503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 “</a:t>
            </a:r>
            <a:r>
              <a:rPr lang="en-GB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GB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using VS Terminal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1005"/>
            <a:ext cx="7566660" cy="48279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770" y="80792"/>
            <a:ext cx="7262324" cy="761746"/>
          </a:xfrm>
        </p:spPr>
        <p:txBody>
          <a:bodyPr anchor="b">
            <a:no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Jupyter notebook online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2271" y="1095825"/>
            <a:ext cx="3071936" cy="1577875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Gmail address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Google drive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internet connection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F69FB8-15EB-A160-2DE3-1F08F9F255F7}"/>
              </a:ext>
            </a:extLst>
          </p:cNvPr>
          <p:cNvSpPr txBox="1"/>
          <p:nvPr/>
        </p:nvSpPr>
        <p:spPr>
          <a:xfrm>
            <a:off x="1201479" y="5730949"/>
            <a:ext cx="8520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Link to introduction to Google </a:t>
            </a:r>
            <a:r>
              <a:rPr lang="en-GB" dirty="0" err="1"/>
              <a:t>Colab</a:t>
            </a:r>
            <a:r>
              <a:rPr lang="en-GB" dirty="0"/>
              <a:t>: https://www.youtube.com/watch?v=inN8seMm7UI</a:t>
            </a:r>
          </a:p>
        </p:txBody>
      </p:sp>
      <p:pic>
        <p:nvPicPr>
          <p:cNvPr id="4" name="Online Media 3" title="Get started with Google Colaboratory (Coding TensorFlow)">
            <a:hlinkClick r:id="" action="ppaction://media"/>
            <a:extLst>
              <a:ext uri="{FF2B5EF4-FFF2-40B4-BE49-F238E27FC236}">
                <a16:creationId xmlns:a16="http://schemas.microsoft.com/office/drawing/2014/main" id="{7D5E24B4-9AB5-106C-D485-EC52933B770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01479" y="1600334"/>
            <a:ext cx="5969591" cy="33728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985375" cy="91503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 “</a:t>
            </a:r>
            <a:r>
              <a:rPr lang="en-GB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GB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using VS </a:t>
            </a:r>
            <a:r>
              <a:rPr lang="en-US" altLang="en-GB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t</a:t>
            </a:r>
            <a:r>
              <a:rPr lang="en-GB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erminal</a:t>
            </a:r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770" y="1152525"/>
            <a:ext cx="6633210" cy="5613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734935" y="3582363"/>
            <a:ext cx="4331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GB" dirty="0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pip install numpy</a:t>
            </a: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662545" y="4114165"/>
            <a:ext cx="7382510" cy="13843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250" y="556152"/>
            <a:ext cx="5966318" cy="27072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887" y="3429000"/>
            <a:ext cx="5480824" cy="27072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857250" y="3783330"/>
            <a:ext cx="314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GB" dirty="0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pip install matplotlib</a:t>
            </a:r>
          </a:p>
        </p:txBody>
      </p:sp>
      <p:sp>
        <p:nvSpPr>
          <p:cNvPr id="6" name="Right Arrow 5"/>
          <p:cNvSpPr/>
          <p:nvPr/>
        </p:nvSpPr>
        <p:spPr>
          <a:xfrm>
            <a:off x="4083298" y="3914329"/>
            <a:ext cx="1748790" cy="13811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978141" y="556152"/>
            <a:ext cx="341757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 case of error, it might ask you to install a package in the upcoming chapters… You may repeat the same procedure to install a package</a:t>
            </a:r>
            <a:endParaRPr lang="en-US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714" y="248038"/>
            <a:ext cx="4317130" cy="10864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 Package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9249" y="1797575"/>
            <a:ext cx="609452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dirty="0">
              <a:cs typeface="Calibri" panose="020F0502020204030204"/>
            </a:endParaRPr>
          </a:p>
        </p:txBody>
      </p:sp>
      <p:sp>
        <p:nvSpPr>
          <p:cNvPr id="10" name="TextBox 2"/>
          <p:cNvSpPr txBox="1"/>
          <p:nvPr>
            <p:custDataLst>
              <p:tags r:id="rId1"/>
            </p:custDataLst>
          </p:nvPr>
        </p:nvSpPr>
        <p:spPr>
          <a:xfrm>
            <a:off x="699714" y="1325571"/>
            <a:ext cx="9784080" cy="6258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en-GB" sz="2000" spc="8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Due to the offline nature, we need to install some packages required for the course. Taking NumPy as an example: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rcRect l="26308" t="18191" r="458" b="35918"/>
          <a:stretch>
            <a:fillRect/>
          </a:stretch>
        </p:blipFill>
        <p:spPr>
          <a:xfrm>
            <a:off x="767659" y="2166907"/>
            <a:ext cx="9716135" cy="380555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713" y="248038"/>
            <a:ext cx="5243887" cy="7899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 Package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9249" y="1797575"/>
            <a:ext cx="609452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dirty="0">
              <a:cs typeface="Calibri" panose="020F0502020204030204"/>
            </a:endParaRPr>
          </a:p>
        </p:txBody>
      </p:sp>
      <p:sp>
        <p:nvSpPr>
          <p:cNvPr id="10" name="TextBox 2"/>
          <p:cNvSpPr txBox="1"/>
          <p:nvPr>
            <p:custDataLst>
              <p:tags r:id="rId1"/>
            </p:custDataLst>
          </p:nvPr>
        </p:nvSpPr>
        <p:spPr>
          <a:xfrm>
            <a:off x="680762" y="1127937"/>
            <a:ext cx="10619019" cy="5661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en-GB" sz="2000" spc="8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Move the cursor to the </a:t>
            </a:r>
            <a:r>
              <a:rPr lang="en-US" altLang="en-GB" sz="2000" b="1" spc="8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"terminal"</a:t>
            </a:r>
            <a:r>
              <a:rPr lang="en-US" altLang="en-GB" sz="2000" spc="8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in the menu bar, and then click on </a:t>
            </a:r>
            <a:r>
              <a:rPr lang="en-US" altLang="en-GB" sz="2000" b="1" spc="8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"new terminal"</a:t>
            </a:r>
            <a:r>
              <a:rPr lang="en-US" altLang="en-GB" sz="2000" spc="8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784181" y="1694082"/>
            <a:ext cx="10515600" cy="3614420"/>
            <a:chOff x="1500" y="4467"/>
            <a:chExt cx="16560" cy="5692"/>
          </a:xfrm>
        </p:grpSpPr>
        <p:pic>
          <p:nvPicPr>
            <p:cNvPr id="3" name="图片 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/>
            <a:srcRect b="45004"/>
            <a:stretch>
              <a:fillRect/>
            </a:stretch>
          </p:blipFill>
          <p:spPr>
            <a:xfrm>
              <a:off x="1500" y="4467"/>
              <a:ext cx="16561" cy="56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椭圆 5"/>
            <p:cNvSpPr/>
            <p:nvPr/>
          </p:nvSpPr>
          <p:spPr>
            <a:xfrm>
              <a:off x="5096" y="4725"/>
              <a:ext cx="2609" cy="55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>
              <p:custDataLst>
                <p:tags r:id="rId3"/>
              </p:custDataLst>
            </p:nvPr>
          </p:nvSpPr>
          <p:spPr>
            <a:xfrm>
              <a:off x="7594" y="4725"/>
              <a:ext cx="3679" cy="55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Installation Tips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9249" y="1797575"/>
            <a:ext cx="609452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dirty="0">
              <a:cs typeface="Calibri" panose="020F0502020204030204"/>
            </a:endParaRPr>
          </a:p>
        </p:txBody>
      </p:sp>
      <p:sp>
        <p:nvSpPr>
          <p:cNvPr id="10" name="TextBox 2"/>
          <p:cNvSpPr txBox="1"/>
          <p:nvPr>
            <p:custDataLst>
              <p:tags r:id="rId1"/>
            </p:custDataLst>
          </p:nvPr>
        </p:nvSpPr>
        <p:spPr>
          <a:xfrm>
            <a:off x="699713" y="1256859"/>
            <a:ext cx="10944225" cy="88484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altLang="en-GB" sz="2000" spc="8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Ensure that the Python environment you are using in VS Code matches the Python environment where NumPy is installed. 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780358" y="2127250"/>
            <a:ext cx="10863580" cy="3162300"/>
            <a:chOff x="1229" y="4622"/>
            <a:chExt cx="17108" cy="4980"/>
          </a:xfrm>
        </p:grpSpPr>
        <p:pic>
          <p:nvPicPr>
            <p:cNvPr id="4" name="图片 2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/>
            <a:srcRect l="23644" t="810" r="350" b="63792"/>
            <a:stretch>
              <a:fillRect/>
            </a:stretch>
          </p:blipFill>
          <p:spPr>
            <a:xfrm>
              <a:off x="1229" y="4622"/>
              <a:ext cx="17108" cy="49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8" name="圆角矩形 7"/>
            <p:cNvSpPr/>
            <p:nvPr/>
          </p:nvSpPr>
          <p:spPr>
            <a:xfrm>
              <a:off x="1848" y="5434"/>
              <a:ext cx="10162" cy="328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>
              <p:custDataLst>
                <p:tags r:id="rId3"/>
              </p:custDataLst>
            </p:nvPr>
          </p:nvSpPr>
          <p:spPr>
            <a:xfrm>
              <a:off x="1848" y="5762"/>
              <a:ext cx="10162" cy="328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>
              <p:custDataLst>
                <p:tags r:id="rId4"/>
              </p:custDataLst>
            </p:nvPr>
          </p:nvSpPr>
          <p:spPr>
            <a:xfrm>
              <a:off x="6628" y="8980"/>
              <a:ext cx="11302" cy="364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Installation Tips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9249" y="1797575"/>
            <a:ext cx="609452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dirty="0">
              <a:cs typeface="Calibri" panose="020F0502020204030204"/>
            </a:endParaRPr>
          </a:p>
        </p:txBody>
      </p:sp>
      <p:sp>
        <p:nvSpPr>
          <p:cNvPr id="10" name="TextBox 2"/>
          <p:cNvSpPr txBox="1"/>
          <p:nvPr>
            <p:custDataLst>
              <p:tags r:id="rId1"/>
            </p:custDataLst>
          </p:nvPr>
        </p:nvSpPr>
        <p:spPr>
          <a:xfrm>
            <a:off x="655631" y="1400727"/>
            <a:ext cx="10687872" cy="58871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altLang="en-GB" sz="2000" spc="8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If not, click </a:t>
            </a:r>
            <a:r>
              <a:rPr lang="en-US" altLang="en-GB" sz="2000" b="1" spc="8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“select kernel”</a:t>
            </a:r>
            <a:r>
              <a:rPr lang="en-US" altLang="en-GB" sz="2000" spc="8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again, and choose the correct Python.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655631" y="1989438"/>
            <a:ext cx="11054254" cy="2953968"/>
            <a:chOff x="244" y="4027"/>
            <a:chExt cx="18632" cy="4780"/>
          </a:xfrm>
        </p:grpSpPr>
        <p:pic>
          <p:nvPicPr>
            <p:cNvPr id="6" name="图片 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/>
            <a:srcRect l="-470" b="58758"/>
            <a:stretch>
              <a:fillRect/>
            </a:stretch>
          </p:blipFill>
          <p:spPr>
            <a:xfrm>
              <a:off x="244" y="4027"/>
              <a:ext cx="18632" cy="47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7" name="椭圆 6"/>
            <p:cNvSpPr/>
            <p:nvPr/>
          </p:nvSpPr>
          <p:spPr>
            <a:xfrm>
              <a:off x="17160" y="5400"/>
              <a:ext cx="1607" cy="32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>
              <p:custDataLst>
                <p:tags r:id="rId3"/>
              </p:custDataLst>
            </p:nvPr>
          </p:nvSpPr>
          <p:spPr>
            <a:xfrm>
              <a:off x="4607" y="4501"/>
              <a:ext cx="9589" cy="110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2032000" y="509905"/>
            <a:ext cx="7402195" cy="52628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 in to Google Colab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293443" cy="43491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387484" cy="637544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Repositories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285104"/>
            <a:ext cx="8519894" cy="463378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124854" cy="3467828"/>
          </a:xfrm>
        </p:spPr>
        <p:txBody>
          <a:bodyPr>
            <a:normAutofit fontScale="92500" lnSpcReduction="20000"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Import data from;</a:t>
            </a:r>
          </a:p>
          <a:p>
            <a:pPr lvl="1"/>
            <a:r>
              <a:rPr lang="en-US" b="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Google Drive</a:t>
            </a:r>
          </a:p>
          <a:p>
            <a:pPr lvl="1"/>
            <a:r>
              <a:rPr lang="en-US" b="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Spreadsheets</a:t>
            </a:r>
          </a:p>
          <a:p>
            <a:pPr lvl="1"/>
            <a:r>
              <a:rPr lang="en-US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lang="en-US" b="0" i="0" dirty="0">
              <a:solidFill>
                <a:srgbClr val="21212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b="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Find more here;</a:t>
            </a:r>
          </a:p>
          <a:p>
            <a:pPr lvl="1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-&gt; Link</a:t>
            </a:r>
            <a:endParaRPr lang="en-US" b="0" i="0" dirty="0">
              <a:solidFill>
                <a:srgbClr val="21212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2121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the folder ‘Notebooks’ from your course folder into your google drive</a:t>
            </a:r>
            <a:endParaRPr lang="en-US" b="0" i="0" dirty="0">
              <a:solidFill>
                <a:srgbClr val="21212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331" y="1434446"/>
            <a:ext cx="5565669" cy="3555844"/>
          </a:xfrm>
          <a:prstGeom prst="rect">
            <a:avLst/>
          </a:prstGeom>
        </p:spPr>
      </p:pic>
      <p:pic>
        <p:nvPicPr>
          <p:cNvPr id="9" name="Graphic 8" descr="Folder with solid fill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847" y="5504826"/>
            <a:ext cx="673737" cy="673737"/>
          </a:xfrm>
          <a:prstGeom prst="rect">
            <a:avLst/>
          </a:prstGeom>
        </p:spPr>
      </p:pic>
      <p:sp>
        <p:nvSpPr>
          <p:cNvPr id="10" name="Arrow: U-Turn 9"/>
          <p:cNvSpPr/>
          <p:nvPr/>
        </p:nvSpPr>
        <p:spPr>
          <a:xfrm>
            <a:off x="6297743" y="488410"/>
            <a:ext cx="795301" cy="508451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35671"/>
            </a:avLst>
          </a:prstGeom>
          <a:solidFill>
            <a:schemeClr val="accent1">
              <a:alpha val="12000"/>
            </a:schemeClr>
          </a:solidFill>
          <a:ln>
            <a:solidFill>
              <a:schemeClr val="accent1">
                <a:shade val="15000"/>
                <a:alpha val="2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96847" y="5993897"/>
            <a:ext cx="120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Notebooks</a:t>
            </a:r>
            <a:endParaRPr lang="en-GB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fff492de-5c10-4b60-be50-738e705012ab"/>
  <p:tag name="COMMONDATA" val="eyJoZGlkIjoiMWVlODAyZmM5NWUxY2FiMzQ2NGMwYTdhZGE2NWRhMD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7883,&quot;width&quot;:12778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的表达观点，往往事半功倍。当您的内容到达这个限度时，或许已经不纯粹作用于演示，极大可能运用于阅读领域；无论是传播观点、知识分享还是汇报工作，内容的详尽固然重要，但请一定注意信息框架的清晰，这样才能使内容层次分明，页面简洁易读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5793_1*f*1"/>
  <p:tag name="KSO_WM_TEMPLATE_CATEGORY" val="diagram"/>
  <p:tag name="KSO_WM_TEMPLATE_INDEX" val="20215793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304"/>
  <p:tag name="KSO_WM_UNIT_SHOW_EDIT_AREA_INDICATION" val="1"/>
  <p:tag name="KSO_WM_CHIP_GROUPID" val="5e6b05596848fb12bee65ac8"/>
  <p:tag name="KSO_WM_CHIP_XID" val="5e6b05596848fb12bee65aca"/>
  <p:tag name="KSO_WM_UNIT_DEC_AREA_ID" val="f30484e0c0634444a1f00aeb1a8dd95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3bf47a5b811d4f8692291dd4263f959a"/>
  <p:tag name="KSO_WM_UNIT_TEXT_FILL_FORE_SCHEMECOLOR_INDEX_BRIGHTNESS" val="0.25"/>
  <p:tag name="KSO_WM_UNIT_TEXT_FILL_FORE_SCHEMECOLOR_INDEX" val="13"/>
  <p:tag name="KSO_WM_UNIT_TEXT_FILL_TYPE" val="1"/>
  <p:tag name="KSO_WM_TEMPLATE_ASSEMBLE_XID" val="60656fbd4054ed1e2fb80f87"/>
  <p:tag name="KSO_WM_TEMPLATE_ASSEMBLE_GROUPID" val="60656fbd4054ed1e2fb80f8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550*245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5793_1*d*1"/>
  <p:tag name="KSO_WM_TEMPLATE_CATEGORY" val="diagram"/>
  <p:tag name="KSO_WM_TEMPLATE_INDEX" val="20215793"/>
  <p:tag name="KSO_WM_UNIT_LAYERLEVEL" val="1"/>
  <p:tag name="KSO_WM_TAG_VERSION" val="1.0"/>
  <p:tag name="KSO_WM_BEAUTIFY_FLAG" val=""/>
  <p:tag name="KSO_WM_CHIP_GROUPID" val="5e7310da9a230a26b9e88a19"/>
  <p:tag name="KSO_WM_CHIP_XID" val="5e7310da9a230a26b9e88a1a"/>
  <p:tag name="KSO_WM_UNIT_DEC_AREA_ID" val="7c85204e7962417cb73e8072b4a3a54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0915d2281e014fbe88cdb52f83c6035e"/>
  <p:tag name="KSO_WM_UNIT_SUPPORT_UNIT_TYPE" val="[&quot;d&quot;,&quot;α&quot;,&quot;β&quot;,&quot;θ&quot;]"/>
  <p:tag name="KSO_WM_TEMPLATE_ASSEMBLE_XID" val="60656fbd4054ed1e2fb80f87"/>
  <p:tag name="KSO_WM_TEMPLATE_ASSEMBLE_GROUPID" val="60656fbd4054ed1e2fb80f87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17036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17036"/>
  <p:tag name="KSO_WM_SLIDE_LAYOUT" val="d_f"/>
  <p:tag name="KSO_WM_SLIDE_LAYOUT_CNT" val="1_1"/>
  <p:tag name="KSO_WM_SLIDE_LAYOUT_INFO" val="{&quot;id&quot;:&quot;2021-04-01T16:15:36&quot;,&quot;maxSize&quot;:{&quot;size1&quot;:31.1},&quot;minSize&quot;:{&quot;size1&quot;:31.1},&quot;normalSize&quot;:{&quot;size1&quot;:31.1},&quot;subLayout&quot;:[{&quot;id&quot;:&quot;2021-04-01T16:15:36&quot;,&quot;margin&quot;:{&quot;bottom&quot;:0,&quot;left&quot;:3.38700008392334,&quot;right&quot;:3.38700008392334,&quot;top&quot;:1.6929999589920044},&quot;type&quot;:0},{&quot;id&quot;:&quot;2021-04-01T16:15:36&quot;,&quot;margin&quot;:{&quot;bottom&quot;:0,&quot;left&quot;:0,&quot;right&quot;:0,&quot;top&quot;:1.6929999589920044},&quot;type&quot;:0}],&quot;type&quot;:0}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8a5e47a739638a1e8a4b3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&quot;cb&quot;,&quot;rm&quot;,&quot;lm&quot;],&quot;fill_id&quot;:&quot;704c2f3766be4010a4819483d35ef7b3&quot;,&quot;fill_align&quot;:&quot;cm&quot;,&quot;chip_types&quot;:[&quot;picture&quot;]},{&quot;text_align&quot;:&quot;cm&quot;,&quot;text_direction&quot;:&quot;horizontal&quot;,&quot;support_big_font&quot;:false,&quot;picture_toward&quot;:0,&quot;picture_dockside&quot;:[],&quot;fill_id&quot;:&quot;75f75f63351441a8b6c7dd1a9fad9591&quot;,&quot;fill_align&quot;:&quot;cm&quot;,&quot;chip_types&quot;:[&quot;text&quot;,&quot;header&quot;]}]]"/>
  <p:tag name="KSO_WM_CHIP_DECFILLPROP" val="[]"/>
  <p:tag name="KSO_WM_CHIP_GROUPID" val="5fa8a5e47a739638a1e8a4b2"/>
  <p:tag name="KSO_WM_SLIDE_BK_DARK_LIGHT" val="2"/>
  <p:tag name="KSO_WM_SLIDE_BACKGROUND_TYPE" val="general"/>
  <p:tag name="KSO_WM_SLIDE_SUPPORT_FEATURE_TYPE" val="8"/>
  <p:tag name="KSO_WM_SLIDE_TYPE" val="text"/>
  <p:tag name="KSO_WM_SLIDE_SUBTYPE" val="picTxt"/>
  <p:tag name="KSO_WM_TEMPLATE_ASSEMBLE_XID" val="6065703f4054ed1e2fb81497"/>
  <p:tag name="KSO_WM_TEMPLATE_ASSEMBLE_GROUPID" val="6065703f4054ed1e2fb8149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36_1*f*1"/>
  <p:tag name="KSO_WM_TEMPLATE_CATEGORY" val="diagram"/>
  <p:tag name="KSO_WM_TEMPLATE_INDEX" val="20217036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26"/>
  <p:tag name="KSO_WM_UNIT_SHOW_EDIT_AREA_INDICATION" val="1"/>
  <p:tag name="KSO_WM_CHIP_GROUPID" val="5e6b05596848fb12bee65ac8"/>
  <p:tag name="KSO_WM_CHIP_XID" val="5e6b05596848fb12bee65aca"/>
  <p:tag name="KSO_WM_UNIT_DEC_AREA_ID" val="c0a0348785894567b46bb5d79129782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a3a2b3588f26438fb97c82988acbba82"/>
  <p:tag name="KSO_WM_UNIT_TEXT_FILL_FORE_SCHEMECOLOR_INDEX_BRIGHTNESS" val="0.25"/>
  <p:tag name="KSO_WM_UNIT_TEXT_FILL_FORE_SCHEMECOLOR_INDEX" val="13"/>
  <p:tag name="KSO_WM_UNIT_TEXT_FILL_TYPE" val="1"/>
  <p:tag name="KSO_WM_TEMPLATE_ASSEMBLE_XID" val="6065703f4054ed1e2fb81497"/>
  <p:tag name="KSO_WM_TEMPLATE_ASSEMBLE_GROUPID" val="6065703f4054ed1e2fb8149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ICTURE_TOWARD" val="1"/>
  <p:tag name="KSO_WM_UNIT_PICTURE_DOCKSIDE" val="cb,rm,lm"/>
  <p:tag name="KSO_WM_UNIT_VALUE" val="887*3168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diagram20215749_1*ζ_h_d*1_1_1"/>
  <p:tag name="KSO_WM_TEMPLATE_CATEGORY" val="diagram"/>
  <p:tag name="KSO_WM_TEMPLATE_INDEX" val="20215749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PLACING_PICTURE_USER_VIEWPORT" val="{&quot;height&quot;:5909,&quot;width&quot;:9540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1214</Words>
  <Application>Microsoft Office PowerPoint</Application>
  <PresentationFormat>Widescreen</PresentationFormat>
  <Paragraphs>169</Paragraphs>
  <Slides>66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66</vt:i4>
      </vt:variant>
    </vt:vector>
  </HeadingPairs>
  <TitlesOfParts>
    <vt:vector size="74" baseType="lpstr">
      <vt:lpstr>Arial</vt:lpstr>
      <vt:lpstr>Calibri</vt:lpstr>
      <vt:lpstr>Calibri Light</vt:lpstr>
      <vt:lpstr>Consolas</vt:lpstr>
      <vt:lpstr>Times New Roman</vt:lpstr>
      <vt:lpstr>Wingdings</vt:lpstr>
      <vt:lpstr>Office Theme</vt:lpstr>
      <vt:lpstr>1_Office Theme</vt:lpstr>
      <vt:lpstr>Fundamentals of Data Science</vt:lpstr>
      <vt:lpstr>Fundamentals of Data Science</vt:lpstr>
      <vt:lpstr>PowerPoint Presentation</vt:lpstr>
      <vt:lpstr>ONLINE APPROACH</vt:lpstr>
      <vt:lpstr>PowerPoint Presentation</vt:lpstr>
      <vt:lpstr>Using Jupyter notebook online</vt:lpstr>
      <vt:lpstr>Sign in to Google Colab</vt:lpstr>
      <vt:lpstr>Access Repositories</vt:lpstr>
      <vt:lpstr>Import Files</vt:lpstr>
      <vt:lpstr>Work Environment</vt:lpstr>
      <vt:lpstr>Getting Started</vt:lpstr>
      <vt:lpstr>Basics</vt:lpstr>
      <vt:lpstr>Mounting Google Drive</vt:lpstr>
      <vt:lpstr>OFFLINE APPROACH</vt:lpstr>
      <vt:lpstr>Visual Studio Code</vt:lpstr>
      <vt:lpstr>PowerPoint Presentation</vt:lpstr>
      <vt:lpstr>The Three Musketeers</vt:lpstr>
      <vt:lpstr>1. Homebrew</vt:lpstr>
      <vt:lpstr>Homebrew Installation from the terminal (Not Recommended)</vt:lpstr>
      <vt:lpstr>Manual Guide (Recommended)</vt:lpstr>
      <vt:lpstr>PowerPoint Presentation</vt:lpstr>
      <vt:lpstr>PowerPoint Presentation</vt:lpstr>
      <vt:lpstr>PowerPoint Presentation</vt:lpstr>
      <vt:lpstr>Confirm Installation</vt:lpstr>
      <vt:lpstr>2. Python</vt:lpstr>
      <vt:lpstr>Homebrew the Python (Recommended)</vt:lpstr>
      <vt:lpstr>Confirm Installation</vt:lpstr>
      <vt:lpstr>Homebrew the VS code (Recommended)</vt:lpstr>
      <vt:lpstr>Confirm Installation</vt:lpstr>
      <vt:lpstr>PowerPoint Presentation</vt:lpstr>
      <vt:lpstr>Find the Downloaded File</vt:lpstr>
      <vt:lpstr>Ready to Use</vt:lpstr>
      <vt:lpstr>Getting Started</vt:lpstr>
      <vt:lpstr>Open the Chapters</vt:lpstr>
      <vt:lpstr>Python Extension</vt:lpstr>
      <vt:lpstr>Installation Process</vt:lpstr>
      <vt:lpstr>Tick all the options</vt:lpstr>
      <vt:lpstr>Install Python + Jupyter Extension</vt:lpstr>
      <vt:lpstr>Install Python Environment</vt:lpstr>
      <vt:lpstr>Set Working Directory</vt:lpstr>
      <vt:lpstr>Installing Packages</vt:lpstr>
      <vt:lpstr>Use VS Code Terminal for Installation</vt:lpstr>
      <vt:lpstr>PowerPoint Presentation</vt:lpstr>
      <vt:lpstr>For Windows Users</vt:lpstr>
      <vt:lpstr>Installation</vt:lpstr>
      <vt:lpstr>PowerPoint Presentation</vt:lpstr>
      <vt:lpstr>PowerPoint Presentation</vt:lpstr>
      <vt:lpstr>Download VS Code</vt:lpstr>
      <vt:lpstr>VS Code Installation</vt:lpstr>
      <vt:lpstr>Install Visual Studio Code</vt:lpstr>
      <vt:lpstr>Open a .ipynb</vt:lpstr>
      <vt:lpstr>PowerPoint Presentation</vt:lpstr>
      <vt:lpstr>PowerPoint Presentation</vt:lpstr>
      <vt:lpstr>Python Extension</vt:lpstr>
      <vt:lpstr>Install Python + Jupyter Extension</vt:lpstr>
      <vt:lpstr>Install Python Environment</vt:lpstr>
      <vt:lpstr>Install Ipykernel</vt:lpstr>
      <vt:lpstr>Open Folder</vt:lpstr>
      <vt:lpstr>Install “numpy” using VS Terminal</vt:lpstr>
      <vt:lpstr>Install “numpy” using VS Code terminal</vt:lpstr>
      <vt:lpstr>PowerPoint Presentation</vt:lpstr>
      <vt:lpstr>Install Package</vt:lpstr>
      <vt:lpstr>Install Package</vt:lpstr>
      <vt:lpstr>Installation Tips</vt:lpstr>
      <vt:lpstr>Installation Tips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Jupyter Notebook on your machine</dc:title>
  <dc:creator>Andre Python</dc:creator>
  <cp:lastModifiedBy>Andre Python</cp:lastModifiedBy>
  <cp:revision>250</cp:revision>
  <dcterms:created xsi:type="dcterms:W3CDTF">2023-09-06T00:15:00Z</dcterms:created>
  <dcterms:modified xsi:type="dcterms:W3CDTF">2024-09-10T10:37:36Z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22E88603A8C74694B15094EC28EDF850_12</vt:lpwstr>
  </property>
  <property fmtid="{D5CDD505-2E9C-101B-9397-08002B2CF9AE}" pid="3" name="KSOProductBuildVer">
    <vt:lpwstr>2052-11.1.0.14309</vt:lpwstr>
  </property>
</Properties>
</file>